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5"/>
  </p:notesMasterIdLst>
  <p:sldIdLst>
    <p:sldId id="256" r:id="rId2"/>
    <p:sldId id="257" r:id="rId3"/>
    <p:sldId id="261" r:id="rId4"/>
    <p:sldId id="259" r:id="rId5"/>
    <p:sldId id="296" r:id="rId6"/>
    <p:sldId id="297" r:id="rId7"/>
    <p:sldId id="269" r:id="rId8"/>
    <p:sldId id="298" r:id="rId9"/>
    <p:sldId id="273" r:id="rId10"/>
    <p:sldId id="301" r:id="rId11"/>
    <p:sldId id="302" r:id="rId12"/>
    <p:sldId id="299" r:id="rId13"/>
    <p:sldId id="300" r:id="rId14"/>
  </p:sldIdLst>
  <p:sldSz cx="9144000" cy="5143500" type="screen16x9"/>
  <p:notesSz cx="6858000" cy="9144000"/>
  <p:embeddedFontLst>
    <p:embeddedFont>
      <p:font typeface="Arimo" panose="020B0604020202020204" charset="0"/>
      <p:regular r:id="rId16"/>
      <p:bold r:id="rId17"/>
      <p:italic r:id="rId18"/>
      <p:boldItalic r:id="rId19"/>
    </p:embeddedFont>
    <p:embeddedFont>
      <p:font typeface="IBM Plex Mono" panose="020B0509050203000203" pitchFamily="49"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2A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A1445B-9E21-4B9E-B959-7647B0C343BB}" v="100" dt="2024-12-23T07:00:30.266"/>
  </p1510:revLst>
</p1510:revInfo>
</file>

<file path=ppt/tableStyles.xml><?xml version="1.0" encoding="utf-8"?>
<a:tblStyleLst xmlns:a="http://schemas.openxmlformats.org/drawingml/2006/main" def="{1F8935F7-61C0-4E00-834A-BE730EF34E2B}">
  <a:tblStyle styleId="{1F8935F7-61C0-4E00-834A-BE730EF34E2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5411CF6-772F-4CCA-AC11-FDDABA73C58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6" d="100"/>
          <a:sy n="116" d="100"/>
        </p:scale>
        <p:origin x="252" y="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ctor Herrera" userId="463fc445a96c0cf0" providerId="LiveId" clId="{53A1445B-9E21-4B9E-B959-7647B0C343BB}"/>
    <pc:docChg chg="custSel modSld">
      <pc:chgData name="Victor Herrera" userId="463fc445a96c0cf0" providerId="LiveId" clId="{53A1445B-9E21-4B9E-B959-7647B0C343BB}" dt="2024-12-23T07:00:30.264" v="129" actId="1076"/>
      <pc:docMkLst>
        <pc:docMk/>
      </pc:docMkLst>
      <pc:sldChg chg="modSp mod">
        <pc:chgData name="Victor Herrera" userId="463fc445a96c0cf0" providerId="LiveId" clId="{53A1445B-9E21-4B9E-B959-7647B0C343BB}" dt="2024-12-23T00:10:31.216" v="20" actId="313"/>
        <pc:sldMkLst>
          <pc:docMk/>
          <pc:sldMk cId="0" sldId="257"/>
        </pc:sldMkLst>
        <pc:spChg chg="mod">
          <ac:chgData name="Victor Herrera" userId="463fc445a96c0cf0" providerId="LiveId" clId="{53A1445B-9E21-4B9E-B959-7647B0C343BB}" dt="2024-12-23T00:10:31.216" v="20" actId="313"/>
          <ac:spMkLst>
            <pc:docMk/>
            <pc:sldMk cId="0" sldId="257"/>
            <ac:spMk id="631" creationId="{00000000-0000-0000-0000-000000000000}"/>
          </ac:spMkLst>
        </pc:spChg>
      </pc:sldChg>
      <pc:sldChg chg="addSp delSp modSp mod setBg">
        <pc:chgData name="Victor Herrera" userId="463fc445a96c0cf0" providerId="LiveId" clId="{53A1445B-9E21-4B9E-B959-7647B0C343BB}" dt="2024-12-23T07:00:30.264" v="129" actId="1076"/>
        <pc:sldMkLst>
          <pc:docMk/>
          <pc:sldMk cId="0" sldId="273"/>
        </pc:sldMkLst>
        <pc:spChg chg="add del mod">
          <ac:chgData name="Victor Herrera" userId="463fc445a96c0cf0" providerId="LiveId" clId="{53A1445B-9E21-4B9E-B959-7647B0C343BB}" dt="2024-12-23T07:00:17.563" v="126" actId="478"/>
          <ac:spMkLst>
            <pc:docMk/>
            <pc:sldMk cId="0" sldId="273"/>
            <ac:spMk id="7" creationId="{086DDD31-2682-B667-D8A4-76D615F483B3}"/>
          </ac:spMkLst>
        </pc:spChg>
        <pc:spChg chg="del">
          <ac:chgData name="Victor Herrera" userId="463fc445a96c0cf0" providerId="LiveId" clId="{53A1445B-9E21-4B9E-B959-7647B0C343BB}" dt="2024-12-23T07:00:01.739" v="125" actId="478"/>
          <ac:spMkLst>
            <pc:docMk/>
            <pc:sldMk cId="0" sldId="273"/>
            <ac:spMk id="1025" creationId="{00000000-0000-0000-0000-000000000000}"/>
          </ac:spMkLst>
        </pc:spChg>
        <pc:spChg chg="del">
          <ac:chgData name="Victor Herrera" userId="463fc445a96c0cf0" providerId="LiveId" clId="{53A1445B-9E21-4B9E-B959-7647B0C343BB}" dt="2024-12-23T06:46:48.968" v="36" actId="478"/>
          <ac:spMkLst>
            <pc:docMk/>
            <pc:sldMk cId="0" sldId="273"/>
            <ac:spMk id="1026" creationId="{00000000-0000-0000-0000-000000000000}"/>
          </ac:spMkLst>
        </pc:spChg>
        <pc:spChg chg="del">
          <ac:chgData name="Victor Herrera" userId="463fc445a96c0cf0" providerId="LiveId" clId="{53A1445B-9E21-4B9E-B959-7647B0C343BB}" dt="2024-12-23T06:46:48.968" v="36" actId="478"/>
          <ac:spMkLst>
            <pc:docMk/>
            <pc:sldMk cId="0" sldId="273"/>
            <ac:spMk id="1027" creationId="{00000000-0000-0000-0000-000000000000}"/>
          </ac:spMkLst>
        </pc:spChg>
        <pc:spChg chg="del">
          <ac:chgData name="Victor Herrera" userId="463fc445a96c0cf0" providerId="LiveId" clId="{53A1445B-9E21-4B9E-B959-7647B0C343BB}" dt="2024-12-23T06:46:48.968" v="36" actId="478"/>
          <ac:spMkLst>
            <pc:docMk/>
            <pc:sldMk cId="0" sldId="273"/>
            <ac:spMk id="1028" creationId="{00000000-0000-0000-0000-000000000000}"/>
          </ac:spMkLst>
        </pc:spChg>
        <pc:spChg chg="del">
          <ac:chgData name="Victor Herrera" userId="463fc445a96c0cf0" providerId="LiveId" clId="{53A1445B-9E21-4B9E-B959-7647B0C343BB}" dt="2024-12-23T06:46:48.968" v="36" actId="478"/>
          <ac:spMkLst>
            <pc:docMk/>
            <pc:sldMk cId="0" sldId="273"/>
            <ac:spMk id="1029" creationId="{00000000-0000-0000-0000-000000000000}"/>
          </ac:spMkLst>
        </pc:spChg>
        <pc:spChg chg="del">
          <ac:chgData name="Victor Herrera" userId="463fc445a96c0cf0" providerId="LiveId" clId="{53A1445B-9E21-4B9E-B959-7647B0C343BB}" dt="2024-12-23T06:46:48.968" v="36" actId="478"/>
          <ac:spMkLst>
            <pc:docMk/>
            <pc:sldMk cId="0" sldId="273"/>
            <ac:spMk id="1030" creationId="{00000000-0000-0000-0000-000000000000}"/>
          </ac:spMkLst>
        </pc:spChg>
        <pc:spChg chg="del">
          <ac:chgData name="Victor Herrera" userId="463fc445a96c0cf0" providerId="LiveId" clId="{53A1445B-9E21-4B9E-B959-7647B0C343BB}" dt="2024-12-23T06:46:48.968" v="36" actId="478"/>
          <ac:spMkLst>
            <pc:docMk/>
            <pc:sldMk cId="0" sldId="273"/>
            <ac:spMk id="1031" creationId="{00000000-0000-0000-0000-000000000000}"/>
          </ac:spMkLst>
        </pc:spChg>
        <pc:spChg chg="del">
          <ac:chgData name="Victor Herrera" userId="463fc445a96c0cf0" providerId="LiveId" clId="{53A1445B-9E21-4B9E-B959-7647B0C343BB}" dt="2024-12-23T06:46:48.968" v="36" actId="478"/>
          <ac:spMkLst>
            <pc:docMk/>
            <pc:sldMk cId="0" sldId="273"/>
            <ac:spMk id="1032" creationId="{00000000-0000-0000-0000-000000000000}"/>
          </ac:spMkLst>
        </pc:spChg>
        <pc:spChg chg="del">
          <ac:chgData name="Victor Herrera" userId="463fc445a96c0cf0" providerId="LiveId" clId="{53A1445B-9E21-4B9E-B959-7647B0C343BB}" dt="2024-12-23T06:46:48.968" v="36" actId="478"/>
          <ac:spMkLst>
            <pc:docMk/>
            <pc:sldMk cId="0" sldId="273"/>
            <ac:spMk id="1033" creationId="{00000000-0000-0000-0000-000000000000}"/>
          </ac:spMkLst>
        </pc:spChg>
        <pc:spChg chg="del">
          <ac:chgData name="Victor Herrera" userId="463fc445a96c0cf0" providerId="LiveId" clId="{53A1445B-9E21-4B9E-B959-7647B0C343BB}" dt="2024-12-23T06:46:48.968" v="36" actId="478"/>
          <ac:spMkLst>
            <pc:docMk/>
            <pc:sldMk cId="0" sldId="273"/>
            <ac:spMk id="1034" creationId="{00000000-0000-0000-0000-000000000000}"/>
          </ac:spMkLst>
        </pc:spChg>
        <pc:spChg chg="del">
          <ac:chgData name="Victor Herrera" userId="463fc445a96c0cf0" providerId="LiveId" clId="{53A1445B-9E21-4B9E-B959-7647B0C343BB}" dt="2024-12-23T06:46:48.968" v="36" actId="478"/>
          <ac:spMkLst>
            <pc:docMk/>
            <pc:sldMk cId="0" sldId="273"/>
            <ac:spMk id="1035" creationId="{00000000-0000-0000-0000-000000000000}"/>
          </ac:spMkLst>
        </pc:spChg>
        <pc:spChg chg="del">
          <ac:chgData name="Victor Herrera" userId="463fc445a96c0cf0" providerId="LiveId" clId="{53A1445B-9E21-4B9E-B959-7647B0C343BB}" dt="2024-12-23T06:46:48.968" v="36" actId="478"/>
          <ac:spMkLst>
            <pc:docMk/>
            <pc:sldMk cId="0" sldId="273"/>
            <ac:spMk id="1036" creationId="{00000000-0000-0000-0000-000000000000}"/>
          </ac:spMkLst>
        </pc:spChg>
        <pc:spChg chg="del">
          <ac:chgData name="Victor Herrera" userId="463fc445a96c0cf0" providerId="LiveId" clId="{53A1445B-9E21-4B9E-B959-7647B0C343BB}" dt="2024-12-23T06:46:48.968" v="36" actId="478"/>
          <ac:spMkLst>
            <pc:docMk/>
            <pc:sldMk cId="0" sldId="273"/>
            <ac:spMk id="1037" creationId="{00000000-0000-0000-0000-000000000000}"/>
          </ac:spMkLst>
        </pc:spChg>
        <pc:spChg chg="del">
          <ac:chgData name="Victor Herrera" userId="463fc445a96c0cf0" providerId="LiveId" clId="{53A1445B-9E21-4B9E-B959-7647B0C343BB}" dt="2024-12-23T06:46:48.968" v="36" actId="478"/>
          <ac:spMkLst>
            <pc:docMk/>
            <pc:sldMk cId="0" sldId="273"/>
            <ac:spMk id="1038" creationId="{00000000-0000-0000-0000-000000000000}"/>
          </ac:spMkLst>
        </pc:spChg>
        <pc:spChg chg="del">
          <ac:chgData name="Victor Herrera" userId="463fc445a96c0cf0" providerId="LiveId" clId="{53A1445B-9E21-4B9E-B959-7647B0C343BB}" dt="2024-12-23T06:46:48.968" v="36" actId="478"/>
          <ac:spMkLst>
            <pc:docMk/>
            <pc:sldMk cId="0" sldId="273"/>
            <ac:spMk id="1039" creationId="{00000000-0000-0000-0000-000000000000}"/>
          </ac:spMkLst>
        </pc:spChg>
        <pc:spChg chg="del">
          <ac:chgData name="Victor Herrera" userId="463fc445a96c0cf0" providerId="LiveId" clId="{53A1445B-9E21-4B9E-B959-7647B0C343BB}" dt="2024-12-23T06:46:48.968" v="36" actId="478"/>
          <ac:spMkLst>
            <pc:docMk/>
            <pc:sldMk cId="0" sldId="273"/>
            <ac:spMk id="1040" creationId="{00000000-0000-0000-0000-000000000000}"/>
          </ac:spMkLst>
        </pc:spChg>
        <pc:spChg chg="del">
          <ac:chgData name="Victor Herrera" userId="463fc445a96c0cf0" providerId="LiveId" clId="{53A1445B-9E21-4B9E-B959-7647B0C343BB}" dt="2024-12-23T06:46:48.968" v="36" actId="478"/>
          <ac:spMkLst>
            <pc:docMk/>
            <pc:sldMk cId="0" sldId="273"/>
            <ac:spMk id="1041" creationId="{00000000-0000-0000-0000-000000000000}"/>
          </ac:spMkLst>
        </pc:spChg>
        <pc:spChg chg="del">
          <ac:chgData name="Victor Herrera" userId="463fc445a96c0cf0" providerId="LiveId" clId="{53A1445B-9E21-4B9E-B959-7647B0C343BB}" dt="2024-12-23T06:46:48.968" v="36" actId="478"/>
          <ac:spMkLst>
            <pc:docMk/>
            <pc:sldMk cId="0" sldId="273"/>
            <ac:spMk id="1042" creationId="{00000000-0000-0000-0000-000000000000}"/>
          </ac:spMkLst>
        </pc:spChg>
        <pc:spChg chg="del">
          <ac:chgData name="Victor Herrera" userId="463fc445a96c0cf0" providerId="LiveId" clId="{53A1445B-9E21-4B9E-B959-7647B0C343BB}" dt="2024-12-23T06:46:48.968" v="36" actId="478"/>
          <ac:spMkLst>
            <pc:docMk/>
            <pc:sldMk cId="0" sldId="273"/>
            <ac:spMk id="1043" creationId="{00000000-0000-0000-0000-000000000000}"/>
          </ac:spMkLst>
        </pc:spChg>
        <pc:spChg chg="del">
          <ac:chgData name="Victor Herrera" userId="463fc445a96c0cf0" providerId="LiveId" clId="{53A1445B-9E21-4B9E-B959-7647B0C343BB}" dt="2024-12-23T06:46:48.968" v="36" actId="478"/>
          <ac:spMkLst>
            <pc:docMk/>
            <pc:sldMk cId="0" sldId="273"/>
            <ac:spMk id="1044" creationId="{00000000-0000-0000-0000-000000000000}"/>
          </ac:spMkLst>
        </pc:spChg>
        <pc:spChg chg="del">
          <ac:chgData name="Victor Herrera" userId="463fc445a96c0cf0" providerId="LiveId" clId="{53A1445B-9E21-4B9E-B959-7647B0C343BB}" dt="2024-12-23T06:46:48.968" v="36" actId="478"/>
          <ac:spMkLst>
            <pc:docMk/>
            <pc:sldMk cId="0" sldId="273"/>
            <ac:spMk id="1045" creationId="{00000000-0000-0000-0000-000000000000}"/>
          </ac:spMkLst>
        </pc:spChg>
        <pc:spChg chg="del">
          <ac:chgData name="Victor Herrera" userId="463fc445a96c0cf0" providerId="LiveId" clId="{53A1445B-9E21-4B9E-B959-7647B0C343BB}" dt="2024-12-23T06:46:48.968" v="36" actId="478"/>
          <ac:spMkLst>
            <pc:docMk/>
            <pc:sldMk cId="0" sldId="273"/>
            <ac:spMk id="1046" creationId="{00000000-0000-0000-0000-000000000000}"/>
          </ac:spMkLst>
        </pc:spChg>
        <pc:spChg chg="del">
          <ac:chgData name="Victor Herrera" userId="463fc445a96c0cf0" providerId="LiveId" clId="{53A1445B-9E21-4B9E-B959-7647B0C343BB}" dt="2024-12-23T06:46:48.968" v="36" actId="478"/>
          <ac:spMkLst>
            <pc:docMk/>
            <pc:sldMk cId="0" sldId="273"/>
            <ac:spMk id="1047" creationId="{00000000-0000-0000-0000-000000000000}"/>
          </ac:spMkLst>
        </pc:spChg>
        <pc:spChg chg="del">
          <ac:chgData name="Victor Herrera" userId="463fc445a96c0cf0" providerId="LiveId" clId="{53A1445B-9E21-4B9E-B959-7647B0C343BB}" dt="2024-12-23T06:46:48.968" v="36" actId="478"/>
          <ac:spMkLst>
            <pc:docMk/>
            <pc:sldMk cId="0" sldId="273"/>
            <ac:spMk id="1048" creationId="{00000000-0000-0000-0000-000000000000}"/>
          </ac:spMkLst>
        </pc:spChg>
        <pc:spChg chg="del">
          <ac:chgData name="Victor Herrera" userId="463fc445a96c0cf0" providerId="LiveId" clId="{53A1445B-9E21-4B9E-B959-7647B0C343BB}" dt="2024-12-23T06:46:48.968" v="36" actId="478"/>
          <ac:spMkLst>
            <pc:docMk/>
            <pc:sldMk cId="0" sldId="273"/>
            <ac:spMk id="1049" creationId="{00000000-0000-0000-0000-000000000000}"/>
          </ac:spMkLst>
        </pc:spChg>
        <pc:picChg chg="add del mod">
          <ac:chgData name="Victor Herrera" userId="463fc445a96c0cf0" providerId="LiveId" clId="{53A1445B-9E21-4B9E-B959-7647B0C343BB}" dt="2024-12-23T06:54:19.055" v="70" actId="478"/>
          <ac:picMkLst>
            <pc:docMk/>
            <pc:sldMk cId="0" sldId="273"/>
            <ac:picMk id="2" creationId="{05CEA04C-3E05-BD5F-9294-8CFC48663C60}"/>
          </ac:picMkLst>
        </pc:picChg>
        <pc:picChg chg="add del mod">
          <ac:chgData name="Victor Herrera" userId="463fc445a96c0cf0" providerId="LiveId" clId="{53A1445B-9E21-4B9E-B959-7647B0C343BB}" dt="2024-12-23T06:56:52.810" v="97" actId="478"/>
          <ac:picMkLst>
            <pc:docMk/>
            <pc:sldMk cId="0" sldId="273"/>
            <ac:picMk id="3" creationId="{563FA2CF-3980-545D-FBD6-7AFC8F1B22A0}"/>
          </ac:picMkLst>
        </pc:picChg>
        <pc:picChg chg="add del mod">
          <ac:chgData name="Victor Herrera" userId="463fc445a96c0cf0" providerId="LiveId" clId="{53A1445B-9E21-4B9E-B959-7647B0C343BB}" dt="2024-12-23T06:58:45.621" v="108" actId="478"/>
          <ac:picMkLst>
            <pc:docMk/>
            <pc:sldMk cId="0" sldId="273"/>
            <ac:picMk id="4" creationId="{33676097-C268-0976-A191-11B1D74587B2}"/>
          </ac:picMkLst>
        </pc:picChg>
        <pc:picChg chg="add mod">
          <ac:chgData name="Victor Herrera" userId="463fc445a96c0cf0" providerId="LiveId" clId="{53A1445B-9E21-4B9E-B959-7647B0C343BB}" dt="2024-12-23T07:00:30.264" v="129" actId="1076"/>
          <ac:picMkLst>
            <pc:docMk/>
            <pc:sldMk cId="0" sldId="273"/>
            <ac:picMk id="5" creationId="{9CAB5F85-8B04-00B6-33EB-C0AEAA81F691}"/>
          </ac:picMkLst>
        </pc:picChg>
        <pc:cxnChg chg="del mod">
          <ac:chgData name="Victor Herrera" userId="463fc445a96c0cf0" providerId="LiveId" clId="{53A1445B-9E21-4B9E-B959-7647B0C343BB}" dt="2024-12-23T06:46:48.968" v="36" actId="478"/>
          <ac:cxnSpMkLst>
            <pc:docMk/>
            <pc:sldMk cId="0" sldId="273"/>
            <ac:cxnSpMk id="1050"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51"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52"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53"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54"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55"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56"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57"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58"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59"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60"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61"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62"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63" creationId="{00000000-0000-0000-0000-000000000000}"/>
          </ac:cxnSpMkLst>
        </pc:cxnChg>
        <pc:cxnChg chg="del mod">
          <ac:chgData name="Victor Herrera" userId="463fc445a96c0cf0" providerId="LiveId" clId="{53A1445B-9E21-4B9E-B959-7647B0C343BB}" dt="2024-12-23T06:46:48.968" v="36" actId="478"/>
          <ac:cxnSpMkLst>
            <pc:docMk/>
            <pc:sldMk cId="0" sldId="273"/>
            <ac:cxnSpMk id="1064" creationId="{00000000-0000-0000-0000-000000000000}"/>
          </ac:cxnSpMkLst>
        </pc:cxnChg>
      </pc:sldChg>
      <pc:sldChg chg="modSp mod">
        <pc:chgData name="Victor Herrera" userId="463fc445a96c0cf0" providerId="LiveId" clId="{53A1445B-9E21-4B9E-B959-7647B0C343BB}" dt="2024-12-23T00:32:29.414" v="23" actId="20577"/>
        <pc:sldMkLst>
          <pc:docMk/>
          <pc:sldMk cId="2184055161" sldId="297"/>
        </pc:sldMkLst>
        <pc:spChg chg="mod">
          <ac:chgData name="Victor Herrera" userId="463fc445a96c0cf0" providerId="LiveId" clId="{53A1445B-9E21-4B9E-B959-7647B0C343BB}" dt="2024-12-23T00:32:29.414" v="23" actId="20577"/>
          <ac:spMkLst>
            <pc:docMk/>
            <pc:sldMk cId="2184055161" sldId="297"/>
            <ac:spMk id="660" creationId="{00000000-0000-0000-0000-000000000000}"/>
          </ac:spMkLst>
        </pc:spChg>
      </pc:sldChg>
      <pc:sldChg chg="modSp mod">
        <pc:chgData name="Victor Herrera" userId="463fc445a96c0cf0" providerId="LiveId" clId="{53A1445B-9E21-4B9E-B959-7647B0C343BB}" dt="2024-12-23T00:35:58.298" v="35" actId="20577"/>
        <pc:sldMkLst>
          <pc:docMk/>
          <pc:sldMk cId="3056003343" sldId="300"/>
        </pc:sldMkLst>
        <pc:spChg chg="mod">
          <ac:chgData name="Victor Herrera" userId="463fc445a96c0cf0" providerId="LiveId" clId="{53A1445B-9E21-4B9E-B959-7647B0C343BB}" dt="2024-12-23T00:35:58.298" v="35" actId="20577"/>
          <ac:spMkLst>
            <pc:docMk/>
            <pc:sldMk cId="3056003343" sldId="300"/>
            <ac:spMk id="8" creationId="{456A8CBC-9971-4857-B3A3-90B11BFA57A8}"/>
          </ac:spMkLst>
        </pc:spChg>
      </pc:sldChg>
    </pc:docChg>
  </pc:docChgLst>
</pc:chgInfo>
</file>

<file path=ppt/media/image1.jp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5951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33207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71043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349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 name="Google Shape;904;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22621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44292" y="243900"/>
            <a:ext cx="8655872" cy="4652250"/>
            <a:chOff x="244292" y="243900"/>
            <a:chExt cx="8655872" cy="4652250"/>
          </a:xfrm>
        </p:grpSpPr>
        <p:grpSp>
          <p:nvGrpSpPr>
            <p:cNvPr id="10" name="Google Shape;10;p2"/>
            <p:cNvGrpSpPr/>
            <p:nvPr/>
          </p:nvGrpSpPr>
          <p:grpSpPr>
            <a:xfrm>
              <a:off x="6576198" y="243900"/>
              <a:ext cx="2323966" cy="74400"/>
              <a:chOff x="6549300" y="620875"/>
              <a:chExt cx="2490320" cy="74400"/>
            </a:xfrm>
          </p:grpSpPr>
          <p:sp>
            <p:nvSpPr>
              <p:cNvPr id="11" name="Google Shape;11;p2"/>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2" name="Google Shape;12;p2"/>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3" name="Google Shape;13;p2"/>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4" name="Google Shape;14;p2"/>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5" name="Google Shape;15;p2"/>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16" name="Google Shape;16;p2"/>
            <p:cNvGrpSpPr/>
            <p:nvPr/>
          </p:nvGrpSpPr>
          <p:grpSpPr>
            <a:xfrm rot="10800000">
              <a:off x="244292" y="4821750"/>
              <a:ext cx="2323966" cy="74400"/>
              <a:chOff x="6549300" y="620875"/>
              <a:chExt cx="2490320" cy="74400"/>
            </a:xfrm>
          </p:grpSpPr>
          <p:sp>
            <p:nvSpPr>
              <p:cNvPr id="17" name="Google Shape;17;p2"/>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8" name="Google Shape;18;p2"/>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9" name="Google Shape;19;p2"/>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0" name="Google Shape;20;p2"/>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1" name="Google Shape;21;p2"/>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22" name="Google Shape;22;p2"/>
          <p:cNvSpPr txBox="1">
            <a:spLocks noGrp="1"/>
          </p:cNvSpPr>
          <p:nvPr>
            <p:ph type="ctrTitle"/>
          </p:nvPr>
        </p:nvSpPr>
        <p:spPr>
          <a:xfrm>
            <a:off x="655263" y="850175"/>
            <a:ext cx="6611100" cy="3294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Clr>
                <a:srgbClr val="191919"/>
              </a:buClr>
              <a:buSzPts val="5200"/>
              <a:buNone/>
              <a:defRPr sz="4400"/>
            </a:lvl1pPr>
            <a:lvl2pPr lvl="1"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2pPr>
            <a:lvl3pPr lvl="2"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3pPr>
            <a:lvl4pPr lvl="3"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4pPr>
            <a:lvl5pPr lvl="4"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5pPr>
            <a:lvl6pPr lvl="5"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6pPr>
            <a:lvl7pPr lvl="6"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7pPr>
            <a:lvl8pPr lvl="7"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8pPr>
            <a:lvl9pPr lvl="8"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9pPr>
          </a:lstStyle>
          <a:p>
            <a:endParaRPr/>
          </a:p>
        </p:txBody>
      </p:sp>
      <p:sp>
        <p:nvSpPr>
          <p:cNvPr id="23" name="Google Shape;23;p2"/>
          <p:cNvSpPr txBox="1">
            <a:spLocks noGrp="1"/>
          </p:cNvSpPr>
          <p:nvPr>
            <p:ph type="subTitle" idx="1"/>
          </p:nvPr>
        </p:nvSpPr>
        <p:spPr>
          <a:xfrm>
            <a:off x="4806262" y="3837503"/>
            <a:ext cx="2760000" cy="7665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03"/>
        <p:cNvGrpSpPr/>
        <p:nvPr/>
      </p:nvGrpSpPr>
      <p:grpSpPr>
        <a:xfrm>
          <a:off x="0" y="0"/>
          <a:ext cx="0" cy="0"/>
          <a:chOff x="0" y="0"/>
          <a:chExt cx="0" cy="0"/>
        </a:xfrm>
      </p:grpSpPr>
      <p:grpSp>
        <p:nvGrpSpPr>
          <p:cNvPr id="504" name="Google Shape;504;p24"/>
          <p:cNvGrpSpPr/>
          <p:nvPr/>
        </p:nvGrpSpPr>
        <p:grpSpPr>
          <a:xfrm>
            <a:off x="174450" y="175638"/>
            <a:ext cx="8795100" cy="4826700"/>
            <a:chOff x="174450" y="176325"/>
            <a:chExt cx="8795100" cy="4826700"/>
          </a:xfrm>
        </p:grpSpPr>
        <p:sp>
          <p:nvSpPr>
            <p:cNvPr id="505" name="Google Shape;505;p24"/>
            <p:cNvSpPr/>
            <p:nvPr/>
          </p:nvSpPr>
          <p:spPr>
            <a:xfrm>
              <a:off x="174450" y="346425"/>
              <a:ext cx="8795100" cy="4656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06" name="Google Shape;506;p24"/>
            <p:cNvSpPr/>
            <p:nvPr/>
          </p:nvSpPr>
          <p:spPr>
            <a:xfrm>
              <a:off x="174450" y="176325"/>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507" name="Google Shape;507;p24"/>
          <p:cNvGrpSpPr/>
          <p:nvPr/>
        </p:nvGrpSpPr>
        <p:grpSpPr>
          <a:xfrm>
            <a:off x="331175" y="558375"/>
            <a:ext cx="8483700" cy="4045613"/>
            <a:chOff x="331175" y="558375"/>
            <a:chExt cx="8483700" cy="4045613"/>
          </a:xfrm>
        </p:grpSpPr>
        <p:grpSp>
          <p:nvGrpSpPr>
            <p:cNvPr id="508" name="Google Shape;508;p24"/>
            <p:cNvGrpSpPr/>
            <p:nvPr/>
          </p:nvGrpSpPr>
          <p:grpSpPr>
            <a:xfrm>
              <a:off x="331175" y="3552825"/>
              <a:ext cx="920400" cy="1051163"/>
              <a:chOff x="1508750" y="36588"/>
              <a:chExt cx="920400" cy="1051163"/>
            </a:xfrm>
          </p:grpSpPr>
          <p:sp>
            <p:nvSpPr>
              <p:cNvPr id="509" name="Google Shape;509;p24"/>
              <p:cNvSpPr/>
              <p:nvPr/>
            </p:nvSpPr>
            <p:spPr>
              <a:xfrm>
                <a:off x="1508750" y="492250"/>
                <a:ext cx="920400" cy="5955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10" name="Google Shape;510;p24"/>
              <p:cNvSpPr/>
              <p:nvPr/>
            </p:nvSpPr>
            <p:spPr>
              <a:xfrm rot="-2700000">
                <a:off x="1646085" y="170323"/>
                <a:ext cx="645730" cy="645730"/>
              </a:xfrm>
              <a:prstGeom prst="rtTriangle">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511" name="Google Shape;511;p24"/>
            <p:cNvGrpSpPr/>
            <p:nvPr/>
          </p:nvGrpSpPr>
          <p:grpSpPr>
            <a:xfrm>
              <a:off x="8131175" y="558375"/>
              <a:ext cx="683700" cy="1137000"/>
              <a:chOff x="-1144200" y="2928625"/>
              <a:chExt cx="683700" cy="1137000"/>
            </a:xfrm>
          </p:grpSpPr>
          <p:sp>
            <p:nvSpPr>
              <p:cNvPr id="512" name="Google Shape;512;p24"/>
              <p:cNvSpPr/>
              <p:nvPr/>
            </p:nvSpPr>
            <p:spPr>
              <a:xfrm>
                <a:off x="-1144200" y="2928625"/>
                <a:ext cx="683700" cy="11370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13" name="Google Shape;513;p24"/>
              <p:cNvSpPr/>
              <p:nvPr/>
            </p:nvSpPr>
            <p:spPr>
              <a:xfrm>
                <a:off x="-1144200" y="2928625"/>
                <a:ext cx="683700" cy="87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514" name="Google Shape;514;p24"/>
              <p:cNvGrpSpPr/>
              <p:nvPr/>
            </p:nvGrpSpPr>
            <p:grpSpPr>
              <a:xfrm>
                <a:off x="-1080750" y="3107500"/>
                <a:ext cx="556800" cy="752050"/>
                <a:chOff x="-1080750" y="3107500"/>
                <a:chExt cx="556800" cy="752050"/>
              </a:xfrm>
            </p:grpSpPr>
            <p:sp>
              <p:nvSpPr>
                <p:cNvPr id="515" name="Google Shape;515;p24"/>
                <p:cNvSpPr/>
                <p:nvPr/>
              </p:nvSpPr>
              <p:spPr>
                <a:xfrm>
                  <a:off x="-1080750" y="3107500"/>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16" name="Google Shape;516;p24"/>
                <p:cNvSpPr/>
                <p:nvPr/>
              </p:nvSpPr>
              <p:spPr>
                <a:xfrm>
                  <a:off x="-1080750" y="3159418"/>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17" name="Google Shape;517;p24"/>
                <p:cNvSpPr/>
                <p:nvPr/>
              </p:nvSpPr>
              <p:spPr>
                <a:xfrm>
                  <a:off x="-1080750" y="3211336"/>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18" name="Google Shape;518;p24"/>
                <p:cNvSpPr/>
                <p:nvPr/>
              </p:nvSpPr>
              <p:spPr>
                <a:xfrm>
                  <a:off x="-1080750" y="3263254"/>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19" name="Google Shape;519;p24"/>
                <p:cNvSpPr/>
                <p:nvPr/>
              </p:nvSpPr>
              <p:spPr>
                <a:xfrm>
                  <a:off x="-1080750" y="3315171"/>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20" name="Google Shape;520;p24"/>
                <p:cNvSpPr/>
                <p:nvPr/>
              </p:nvSpPr>
              <p:spPr>
                <a:xfrm>
                  <a:off x="-1080750" y="3367089"/>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21" name="Google Shape;521;p24"/>
                <p:cNvSpPr/>
                <p:nvPr/>
              </p:nvSpPr>
              <p:spPr>
                <a:xfrm>
                  <a:off x="-1080750" y="3419007"/>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22" name="Google Shape;522;p24"/>
                <p:cNvSpPr/>
                <p:nvPr/>
              </p:nvSpPr>
              <p:spPr>
                <a:xfrm>
                  <a:off x="-1080750" y="3470925"/>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23" name="Google Shape;523;p24"/>
                <p:cNvSpPr/>
                <p:nvPr/>
              </p:nvSpPr>
              <p:spPr>
                <a:xfrm>
                  <a:off x="-1080750" y="3522843"/>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24" name="Google Shape;524;p24"/>
                <p:cNvSpPr/>
                <p:nvPr/>
              </p:nvSpPr>
              <p:spPr>
                <a:xfrm>
                  <a:off x="-1080750" y="3574761"/>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25" name="Google Shape;525;p24"/>
                <p:cNvSpPr/>
                <p:nvPr/>
              </p:nvSpPr>
              <p:spPr>
                <a:xfrm>
                  <a:off x="-1080750" y="3626679"/>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26" name="Google Shape;526;p24"/>
                <p:cNvSpPr/>
                <p:nvPr/>
              </p:nvSpPr>
              <p:spPr>
                <a:xfrm>
                  <a:off x="-1080750" y="3678596"/>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27" name="Google Shape;527;p24"/>
                <p:cNvSpPr/>
                <p:nvPr/>
              </p:nvSpPr>
              <p:spPr>
                <a:xfrm>
                  <a:off x="-1080750" y="3730514"/>
                  <a:ext cx="2802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28" name="Google Shape;528;p24"/>
                <p:cNvSpPr/>
                <p:nvPr/>
              </p:nvSpPr>
              <p:spPr>
                <a:xfrm>
                  <a:off x="-1080750" y="3782432"/>
                  <a:ext cx="2802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29" name="Google Shape;529;p24"/>
                <p:cNvSpPr/>
                <p:nvPr/>
              </p:nvSpPr>
              <p:spPr>
                <a:xfrm>
                  <a:off x="-1080750" y="3834350"/>
                  <a:ext cx="2802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grpSp>
      <p:grpSp>
        <p:nvGrpSpPr>
          <p:cNvPr id="530" name="Google Shape;530;p24"/>
          <p:cNvGrpSpPr/>
          <p:nvPr/>
        </p:nvGrpSpPr>
        <p:grpSpPr>
          <a:xfrm>
            <a:off x="346058" y="4756047"/>
            <a:ext cx="8447556" cy="74403"/>
            <a:chOff x="346058" y="4756047"/>
            <a:chExt cx="8447556" cy="74403"/>
          </a:xfrm>
        </p:grpSpPr>
        <p:grpSp>
          <p:nvGrpSpPr>
            <p:cNvPr id="531" name="Google Shape;531;p24"/>
            <p:cNvGrpSpPr/>
            <p:nvPr/>
          </p:nvGrpSpPr>
          <p:grpSpPr>
            <a:xfrm rot="10800000" flipH="1">
              <a:off x="6469648" y="4756050"/>
              <a:ext cx="2323966" cy="74400"/>
              <a:chOff x="6549300" y="620875"/>
              <a:chExt cx="2490320" cy="74400"/>
            </a:xfrm>
          </p:grpSpPr>
          <p:sp>
            <p:nvSpPr>
              <p:cNvPr id="532" name="Google Shape;532;p24"/>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33" name="Google Shape;533;p24"/>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34" name="Google Shape;534;p24"/>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35" name="Google Shape;535;p24"/>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36" name="Google Shape;536;p24"/>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537" name="Google Shape;537;p24"/>
            <p:cNvGrpSpPr/>
            <p:nvPr/>
          </p:nvGrpSpPr>
          <p:grpSpPr>
            <a:xfrm rot="10800000">
              <a:off x="346058" y="4756047"/>
              <a:ext cx="2323966" cy="74400"/>
              <a:chOff x="6549300" y="620875"/>
              <a:chExt cx="2490320" cy="74400"/>
            </a:xfrm>
          </p:grpSpPr>
          <p:sp>
            <p:nvSpPr>
              <p:cNvPr id="538" name="Google Shape;538;p24"/>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39" name="Google Shape;539;p24"/>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40" name="Google Shape;540;p24"/>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41" name="Google Shape;541;p24"/>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42" name="Google Shape;542;p24"/>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43"/>
        <p:cNvGrpSpPr/>
        <p:nvPr/>
      </p:nvGrpSpPr>
      <p:grpSpPr>
        <a:xfrm>
          <a:off x="0" y="0"/>
          <a:ext cx="0" cy="0"/>
          <a:chOff x="0" y="0"/>
          <a:chExt cx="0" cy="0"/>
        </a:xfrm>
      </p:grpSpPr>
      <p:grpSp>
        <p:nvGrpSpPr>
          <p:cNvPr id="544" name="Google Shape;544;p25"/>
          <p:cNvGrpSpPr/>
          <p:nvPr/>
        </p:nvGrpSpPr>
        <p:grpSpPr>
          <a:xfrm>
            <a:off x="1331884" y="588337"/>
            <a:ext cx="6480236" cy="3889386"/>
            <a:chOff x="174441" y="-326550"/>
            <a:chExt cx="8795109" cy="3967547"/>
          </a:xfrm>
        </p:grpSpPr>
        <p:sp>
          <p:nvSpPr>
            <p:cNvPr id="545" name="Google Shape;545;p25"/>
            <p:cNvSpPr/>
            <p:nvPr/>
          </p:nvSpPr>
          <p:spPr>
            <a:xfrm>
              <a:off x="174441" y="-163603"/>
              <a:ext cx="8795100" cy="3804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46" name="Google Shape;546;p25"/>
            <p:cNvSpPr/>
            <p:nvPr/>
          </p:nvSpPr>
          <p:spPr>
            <a:xfrm>
              <a:off x="174450" y="-326550"/>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547" name="Google Shape;547;p25"/>
          <p:cNvGrpSpPr/>
          <p:nvPr/>
        </p:nvGrpSpPr>
        <p:grpSpPr>
          <a:xfrm>
            <a:off x="448412" y="1052725"/>
            <a:ext cx="8082220" cy="3234675"/>
            <a:chOff x="448412" y="1052725"/>
            <a:chExt cx="8082220" cy="3234675"/>
          </a:xfrm>
        </p:grpSpPr>
        <p:grpSp>
          <p:nvGrpSpPr>
            <p:cNvPr id="548" name="Google Shape;548;p25"/>
            <p:cNvGrpSpPr/>
            <p:nvPr/>
          </p:nvGrpSpPr>
          <p:grpSpPr>
            <a:xfrm>
              <a:off x="448412" y="1052725"/>
              <a:ext cx="2011500" cy="1172100"/>
              <a:chOff x="9312437" y="1665650"/>
              <a:chExt cx="2011500" cy="1172100"/>
            </a:xfrm>
          </p:grpSpPr>
          <p:sp>
            <p:nvSpPr>
              <p:cNvPr id="549" name="Google Shape;549;p25"/>
              <p:cNvSpPr/>
              <p:nvPr/>
            </p:nvSpPr>
            <p:spPr>
              <a:xfrm>
                <a:off x="9312437" y="1665650"/>
                <a:ext cx="2008500" cy="11721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550" name="Google Shape;550;p25"/>
              <p:cNvCxnSpPr/>
              <p:nvPr/>
            </p:nvCxnSpPr>
            <p:spPr>
              <a:xfrm>
                <a:off x="9312437" y="1788346"/>
                <a:ext cx="2011500" cy="0"/>
              </a:xfrm>
              <a:prstGeom prst="straightConnector1">
                <a:avLst/>
              </a:prstGeom>
              <a:noFill/>
              <a:ln w="9525" cap="flat" cmpd="sng">
                <a:solidFill>
                  <a:schemeClr val="accent2"/>
                </a:solidFill>
                <a:prstDash val="solid"/>
                <a:round/>
                <a:headEnd type="none" w="med" len="med"/>
                <a:tailEnd type="none" w="med" len="med"/>
              </a:ln>
            </p:spPr>
          </p:cxnSp>
          <p:sp>
            <p:nvSpPr>
              <p:cNvPr id="551" name="Google Shape;551;p25"/>
              <p:cNvSpPr/>
              <p:nvPr/>
            </p:nvSpPr>
            <p:spPr>
              <a:xfrm>
                <a:off x="9368075" y="1929625"/>
                <a:ext cx="1897200" cy="25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52" name="Google Shape;552;p25"/>
              <p:cNvSpPr/>
              <p:nvPr/>
            </p:nvSpPr>
            <p:spPr>
              <a:xfrm>
                <a:off x="9368075" y="1979544"/>
                <a:ext cx="1897200" cy="25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53" name="Google Shape;553;p25"/>
              <p:cNvSpPr/>
              <p:nvPr/>
            </p:nvSpPr>
            <p:spPr>
              <a:xfrm>
                <a:off x="9368075" y="2029464"/>
                <a:ext cx="1897200" cy="25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54" name="Google Shape;554;p25"/>
              <p:cNvSpPr/>
              <p:nvPr/>
            </p:nvSpPr>
            <p:spPr>
              <a:xfrm>
                <a:off x="9368075" y="2079383"/>
                <a:ext cx="1897200" cy="25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55" name="Google Shape;555;p25"/>
              <p:cNvSpPr/>
              <p:nvPr/>
            </p:nvSpPr>
            <p:spPr>
              <a:xfrm>
                <a:off x="9368075" y="2129303"/>
                <a:ext cx="1897200" cy="25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56" name="Google Shape;556;p25"/>
              <p:cNvSpPr/>
              <p:nvPr/>
            </p:nvSpPr>
            <p:spPr>
              <a:xfrm>
                <a:off x="9368075" y="2179222"/>
                <a:ext cx="1897200" cy="25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57" name="Google Shape;557;p25"/>
              <p:cNvSpPr/>
              <p:nvPr/>
            </p:nvSpPr>
            <p:spPr>
              <a:xfrm>
                <a:off x="9368075" y="2229142"/>
                <a:ext cx="1897200" cy="25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58" name="Google Shape;558;p25"/>
              <p:cNvSpPr/>
              <p:nvPr/>
            </p:nvSpPr>
            <p:spPr>
              <a:xfrm>
                <a:off x="9368075" y="2279050"/>
                <a:ext cx="9462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559" name="Google Shape;559;p25"/>
              <p:cNvGrpSpPr/>
              <p:nvPr/>
            </p:nvGrpSpPr>
            <p:grpSpPr>
              <a:xfrm>
                <a:off x="9368075" y="2460800"/>
                <a:ext cx="698400" cy="77700"/>
                <a:chOff x="9368075" y="2460800"/>
                <a:chExt cx="698400" cy="77700"/>
              </a:xfrm>
            </p:grpSpPr>
            <p:sp>
              <p:nvSpPr>
                <p:cNvPr id="560" name="Google Shape;560;p25"/>
                <p:cNvSpPr/>
                <p:nvPr/>
              </p:nvSpPr>
              <p:spPr>
                <a:xfrm>
                  <a:off x="9368075" y="2460800"/>
                  <a:ext cx="6984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61" name="Google Shape;561;p25"/>
                <p:cNvSpPr/>
                <p:nvPr/>
              </p:nvSpPr>
              <p:spPr>
                <a:xfrm>
                  <a:off x="9368075" y="2512700"/>
                  <a:ext cx="6984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562" name="Google Shape;562;p25"/>
              <p:cNvSpPr/>
              <p:nvPr/>
            </p:nvSpPr>
            <p:spPr>
              <a:xfrm>
                <a:off x="9368075" y="2328974"/>
                <a:ext cx="9462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63" name="Google Shape;563;p25"/>
              <p:cNvSpPr/>
              <p:nvPr/>
            </p:nvSpPr>
            <p:spPr>
              <a:xfrm>
                <a:off x="9368075" y="2378898"/>
                <a:ext cx="9462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564" name="Google Shape;564;p25"/>
            <p:cNvGrpSpPr/>
            <p:nvPr/>
          </p:nvGrpSpPr>
          <p:grpSpPr>
            <a:xfrm>
              <a:off x="7270325" y="3319600"/>
              <a:ext cx="1260307" cy="967800"/>
              <a:chOff x="9185600" y="1152775"/>
              <a:chExt cx="1260307" cy="967800"/>
            </a:xfrm>
          </p:grpSpPr>
          <p:sp>
            <p:nvSpPr>
              <p:cNvPr id="565" name="Google Shape;565;p25"/>
              <p:cNvSpPr/>
              <p:nvPr/>
            </p:nvSpPr>
            <p:spPr>
              <a:xfrm>
                <a:off x="9185600" y="1152775"/>
                <a:ext cx="1258500" cy="9678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566" name="Google Shape;566;p25"/>
              <p:cNvCxnSpPr/>
              <p:nvPr/>
            </p:nvCxnSpPr>
            <p:spPr>
              <a:xfrm>
                <a:off x="9185607" y="1275471"/>
                <a:ext cx="1260300" cy="0"/>
              </a:xfrm>
              <a:prstGeom prst="straightConnector1">
                <a:avLst/>
              </a:prstGeom>
              <a:noFill/>
              <a:ln w="9525" cap="flat" cmpd="sng">
                <a:solidFill>
                  <a:schemeClr val="accent2"/>
                </a:solidFill>
                <a:prstDash val="solid"/>
                <a:round/>
                <a:headEnd type="none" w="med" len="med"/>
                <a:tailEnd type="none" w="med" len="med"/>
              </a:ln>
            </p:spPr>
          </p:cxnSp>
          <p:grpSp>
            <p:nvGrpSpPr>
              <p:cNvPr id="567" name="Google Shape;567;p25"/>
              <p:cNvGrpSpPr/>
              <p:nvPr/>
            </p:nvGrpSpPr>
            <p:grpSpPr>
              <a:xfrm>
                <a:off x="9272252" y="1332250"/>
                <a:ext cx="1084871" cy="608875"/>
                <a:chOff x="9220470" y="1332238"/>
                <a:chExt cx="1188900" cy="608875"/>
              </a:xfrm>
            </p:grpSpPr>
            <p:sp>
              <p:nvSpPr>
                <p:cNvPr id="568" name="Google Shape;568;p25"/>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69" name="Google Shape;569;p25"/>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70" name="Google Shape;570;p25"/>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71" name="Google Shape;571;p25"/>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72" name="Google Shape;572;p25"/>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73" name="Google Shape;573;p25"/>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74" name="Google Shape;574;p25"/>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75" name="Google Shape;575;p25"/>
                <p:cNvSpPr/>
                <p:nvPr/>
              </p:nvSpPr>
              <p:spPr>
                <a:xfrm>
                  <a:off x="9220470" y="1681663"/>
                  <a:ext cx="5928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576" name="Google Shape;576;p25"/>
                <p:cNvGrpSpPr/>
                <p:nvPr/>
              </p:nvGrpSpPr>
              <p:grpSpPr>
                <a:xfrm>
                  <a:off x="9220470" y="1863413"/>
                  <a:ext cx="437617" cy="77700"/>
                  <a:chOff x="9368075" y="2460800"/>
                  <a:chExt cx="698400" cy="77700"/>
                </a:xfrm>
              </p:grpSpPr>
              <p:sp>
                <p:nvSpPr>
                  <p:cNvPr id="577" name="Google Shape;577;p25"/>
                  <p:cNvSpPr/>
                  <p:nvPr/>
                </p:nvSpPr>
                <p:spPr>
                  <a:xfrm>
                    <a:off x="9368075" y="2460800"/>
                    <a:ext cx="6984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78" name="Google Shape;578;p25"/>
                  <p:cNvSpPr/>
                  <p:nvPr/>
                </p:nvSpPr>
                <p:spPr>
                  <a:xfrm>
                    <a:off x="9368075" y="2512700"/>
                    <a:ext cx="6984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579" name="Google Shape;579;p25"/>
                <p:cNvSpPr/>
                <p:nvPr/>
              </p:nvSpPr>
              <p:spPr>
                <a:xfrm>
                  <a:off x="9220470" y="1731586"/>
                  <a:ext cx="5928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80" name="Google Shape;580;p25"/>
                <p:cNvSpPr/>
                <p:nvPr/>
              </p:nvSpPr>
              <p:spPr>
                <a:xfrm>
                  <a:off x="9220470" y="1781510"/>
                  <a:ext cx="5928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grpSp>
      <p:grpSp>
        <p:nvGrpSpPr>
          <p:cNvPr id="581" name="Google Shape;581;p25"/>
          <p:cNvGrpSpPr/>
          <p:nvPr/>
        </p:nvGrpSpPr>
        <p:grpSpPr>
          <a:xfrm flipH="1">
            <a:off x="244292" y="243900"/>
            <a:ext cx="8655872" cy="4652250"/>
            <a:chOff x="244292" y="243900"/>
            <a:chExt cx="8655872" cy="4652250"/>
          </a:xfrm>
        </p:grpSpPr>
        <p:grpSp>
          <p:nvGrpSpPr>
            <p:cNvPr id="582" name="Google Shape;582;p25"/>
            <p:cNvGrpSpPr/>
            <p:nvPr/>
          </p:nvGrpSpPr>
          <p:grpSpPr>
            <a:xfrm>
              <a:off x="6576198" y="243900"/>
              <a:ext cx="2323966" cy="74400"/>
              <a:chOff x="6549300" y="620875"/>
              <a:chExt cx="2490320" cy="74400"/>
            </a:xfrm>
          </p:grpSpPr>
          <p:sp>
            <p:nvSpPr>
              <p:cNvPr id="583" name="Google Shape;583;p25"/>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84" name="Google Shape;584;p25"/>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85" name="Google Shape;585;p25"/>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86" name="Google Shape;586;p25"/>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87" name="Google Shape;587;p25"/>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588" name="Google Shape;588;p25"/>
            <p:cNvGrpSpPr/>
            <p:nvPr/>
          </p:nvGrpSpPr>
          <p:grpSpPr>
            <a:xfrm rot="10800000">
              <a:off x="244292" y="4821750"/>
              <a:ext cx="2323966" cy="74400"/>
              <a:chOff x="6549300" y="620875"/>
              <a:chExt cx="2490320" cy="74400"/>
            </a:xfrm>
          </p:grpSpPr>
          <p:sp>
            <p:nvSpPr>
              <p:cNvPr id="589" name="Google Shape;589;p25"/>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90" name="Google Shape;590;p25"/>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91" name="Google Shape;591;p25"/>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92" name="Google Shape;592;p25"/>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93" name="Google Shape;593;p25"/>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grpSp>
        <p:nvGrpSpPr>
          <p:cNvPr id="25" name="Google Shape;25;p3"/>
          <p:cNvGrpSpPr/>
          <p:nvPr/>
        </p:nvGrpSpPr>
        <p:grpSpPr>
          <a:xfrm>
            <a:off x="244292" y="243900"/>
            <a:ext cx="8655872" cy="4652250"/>
            <a:chOff x="244292" y="243900"/>
            <a:chExt cx="8655872" cy="4652250"/>
          </a:xfrm>
        </p:grpSpPr>
        <p:grpSp>
          <p:nvGrpSpPr>
            <p:cNvPr id="26" name="Google Shape;26;p3"/>
            <p:cNvGrpSpPr/>
            <p:nvPr/>
          </p:nvGrpSpPr>
          <p:grpSpPr>
            <a:xfrm rot="10800000">
              <a:off x="244292" y="4821750"/>
              <a:ext cx="2323966" cy="74400"/>
              <a:chOff x="6549300" y="620875"/>
              <a:chExt cx="2490320" cy="74400"/>
            </a:xfrm>
          </p:grpSpPr>
          <p:sp>
            <p:nvSpPr>
              <p:cNvPr id="27" name="Google Shape;27;p3"/>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8" name="Google Shape;28;p3"/>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9" name="Google Shape;29;p3"/>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30" name="Google Shape;30;p3"/>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31" name="Google Shape;31;p3"/>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32" name="Google Shape;32;p3"/>
            <p:cNvGrpSpPr/>
            <p:nvPr/>
          </p:nvGrpSpPr>
          <p:grpSpPr>
            <a:xfrm>
              <a:off x="6576198" y="243900"/>
              <a:ext cx="2323966" cy="74400"/>
              <a:chOff x="6549300" y="620875"/>
              <a:chExt cx="2490320" cy="74400"/>
            </a:xfrm>
          </p:grpSpPr>
          <p:sp>
            <p:nvSpPr>
              <p:cNvPr id="33" name="Google Shape;33;p3"/>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34" name="Google Shape;34;p3"/>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35" name="Google Shape;35;p3"/>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36" name="Google Shape;36;p3"/>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37" name="Google Shape;37;p3"/>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38" name="Google Shape;38;p3"/>
          <p:cNvSpPr txBox="1">
            <a:spLocks noGrp="1"/>
          </p:cNvSpPr>
          <p:nvPr>
            <p:ph type="title"/>
          </p:nvPr>
        </p:nvSpPr>
        <p:spPr>
          <a:xfrm>
            <a:off x="3703700" y="2461827"/>
            <a:ext cx="4038300" cy="967800"/>
          </a:xfrm>
          <a:prstGeom prst="rect">
            <a:avLst/>
          </a:prstGeom>
          <a:noFill/>
        </p:spPr>
        <p:txBody>
          <a:bodyPr spcFirstLastPara="1" wrap="square" lIns="91425" tIns="91425" rIns="91425" bIns="91425" anchor="t"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9" name="Google Shape;39;p3"/>
          <p:cNvSpPr txBox="1">
            <a:spLocks noGrp="1"/>
          </p:cNvSpPr>
          <p:nvPr>
            <p:ph type="title" idx="2" hasCustomPrompt="1"/>
          </p:nvPr>
        </p:nvSpPr>
        <p:spPr>
          <a:xfrm>
            <a:off x="3825525" y="1526163"/>
            <a:ext cx="1260300" cy="8730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8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0" name="Google Shape;40;p3"/>
          <p:cNvSpPr>
            <a:spLocks noGrp="1"/>
          </p:cNvSpPr>
          <p:nvPr>
            <p:ph type="pic" idx="3"/>
          </p:nvPr>
        </p:nvSpPr>
        <p:spPr>
          <a:xfrm flipH="1">
            <a:off x="713225" y="1207188"/>
            <a:ext cx="2430300" cy="2959200"/>
          </a:xfrm>
          <a:prstGeom prst="rect">
            <a:avLst/>
          </a:prstGeom>
          <a:noFill/>
          <a:ln w="9525" cap="flat" cmpd="sng">
            <a:solidFill>
              <a:schemeClr val="accent2"/>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174450" y="175638"/>
            <a:ext cx="8795100" cy="4826700"/>
            <a:chOff x="174450" y="176325"/>
            <a:chExt cx="8795100" cy="4826700"/>
          </a:xfrm>
        </p:grpSpPr>
        <p:sp>
          <p:nvSpPr>
            <p:cNvPr id="43" name="Google Shape;43;p4"/>
            <p:cNvSpPr/>
            <p:nvPr/>
          </p:nvSpPr>
          <p:spPr>
            <a:xfrm>
              <a:off x="174450" y="346425"/>
              <a:ext cx="8795100" cy="4656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44" name="Google Shape;44;p4"/>
            <p:cNvSpPr/>
            <p:nvPr/>
          </p:nvSpPr>
          <p:spPr>
            <a:xfrm>
              <a:off x="174450" y="176325"/>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45" name="Google Shape;45;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6" name="Google Shape;46;p4"/>
          <p:cNvSpPr txBox="1">
            <a:spLocks noGrp="1"/>
          </p:cNvSpPr>
          <p:nvPr>
            <p:ph type="body" idx="1"/>
          </p:nvPr>
        </p:nvSpPr>
        <p:spPr>
          <a:xfrm>
            <a:off x="720000" y="1215751"/>
            <a:ext cx="7704000" cy="357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grpSp>
        <p:nvGrpSpPr>
          <p:cNvPr id="47" name="Google Shape;47;p4"/>
          <p:cNvGrpSpPr/>
          <p:nvPr/>
        </p:nvGrpSpPr>
        <p:grpSpPr>
          <a:xfrm>
            <a:off x="350316" y="556714"/>
            <a:ext cx="8443298" cy="4273736"/>
            <a:chOff x="350316" y="556714"/>
            <a:chExt cx="8443298" cy="4273736"/>
          </a:xfrm>
        </p:grpSpPr>
        <p:grpSp>
          <p:nvGrpSpPr>
            <p:cNvPr id="48" name="Google Shape;48;p4"/>
            <p:cNvGrpSpPr/>
            <p:nvPr/>
          </p:nvGrpSpPr>
          <p:grpSpPr>
            <a:xfrm rot="10800000" flipH="1">
              <a:off x="6469648" y="4756050"/>
              <a:ext cx="2323966" cy="74400"/>
              <a:chOff x="6549300" y="620875"/>
              <a:chExt cx="2490320" cy="74400"/>
            </a:xfrm>
          </p:grpSpPr>
          <p:sp>
            <p:nvSpPr>
              <p:cNvPr id="49" name="Google Shape;49;p4"/>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0" name="Google Shape;50;p4"/>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1" name="Google Shape;51;p4"/>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2" name="Google Shape;52;p4"/>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3" name="Google Shape;53;p4"/>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54" name="Google Shape;54;p4"/>
            <p:cNvGrpSpPr/>
            <p:nvPr/>
          </p:nvGrpSpPr>
          <p:grpSpPr>
            <a:xfrm rot="-5400000">
              <a:off x="-774467" y="1681497"/>
              <a:ext cx="2323966" cy="74400"/>
              <a:chOff x="6549300" y="620875"/>
              <a:chExt cx="2490320" cy="74400"/>
            </a:xfrm>
          </p:grpSpPr>
          <p:sp>
            <p:nvSpPr>
              <p:cNvPr id="55" name="Google Shape;55;p4"/>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6" name="Google Shape;56;p4"/>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7" name="Google Shape;57;p4"/>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8" name="Google Shape;58;p4"/>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59" name="Google Shape;59;p4"/>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2"/>
        <p:cNvGrpSpPr/>
        <p:nvPr/>
      </p:nvGrpSpPr>
      <p:grpSpPr>
        <a:xfrm>
          <a:off x="0" y="0"/>
          <a:ext cx="0" cy="0"/>
          <a:chOff x="0" y="0"/>
          <a:chExt cx="0" cy="0"/>
        </a:xfrm>
      </p:grpSpPr>
      <p:grpSp>
        <p:nvGrpSpPr>
          <p:cNvPr id="83" name="Google Shape;83;p6"/>
          <p:cNvGrpSpPr/>
          <p:nvPr/>
        </p:nvGrpSpPr>
        <p:grpSpPr>
          <a:xfrm>
            <a:off x="174450" y="175638"/>
            <a:ext cx="8795100" cy="4826700"/>
            <a:chOff x="174450" y="176325"/>
            <a:chExt cx="8795100" cy="4826700"/>
          </a:xfrm>
        </p:grpSpPr>
        <p:sp>
          <p:nvSpPr>
            <p:cNvPr id="84" name="Google Shape;84;p6"/>
            <p:cNvSpPr/>
            <p:nvPr/>
          </p:nvSpPr>
          <p:spPr>
            <a:xfrm>
              <a:off x="174450" y="346425"/>
              <a:ext cx="8795100" cy="4656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85" name="Google Shape;85;p6"/>
            <p:cNvSpPr/>
            <p:nvPr/>
          </p:nvSpPr>
          <p:spPr>
            <a:xfrm>
              <a:off x="174450" y="176325"/>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86" name="Google Shape;8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87" name="Google Shape;87;p6"/>
          <p:cNvGrpSpPr/>
          <p:nvPr/>
        </p:nvGrpSpPr>
        <p:grpSpPr>
          <a:xfrm rot="10800000" flipH="1">
            <a:off x="350316" y="2518114"/>
            <a:ext cx="8443350" cy="2323966"/>
            <a:chOff x="350316" y="556714"/>
            <a:chExt cx="8443350" cy="2323966"/>
          </a:xfrm>
        </p:grpSpPr>
        <p:grpSp>
          <p:nvGrpSpPr>
            <p:cNvPr id="88" name="Google Shape;88;p6"/>
            <p:cNvGrpSpPr/>
            <p:nvPr/>
          </p:nvGrpSpPr>
          <p:grpSpPr>
            <a:xfrm rot="-5400000">
              <a:off x="-774467" y="1681497"/>
              <a:ext cx="2323966" cy="74400"/>
              <a:chOff x="6549300" y="620875"/>
              <a:chExt cx="2490320" cy="74400"/>
            </a:xfrm>
          </p:grpSpPr>
          <p:sp>
            <p:nvSpPr>
              <p:cNvPr id="89" name="Google Shape;89;p6"/>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90" name="Google Shape;90;p6"/>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91" name="Google Shape;91;p6"/>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92" name="Google Shape;92;p6"/>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93" name="Google Shape;93;p6"/>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94" name="Google Shape;94;p6"/>
            <p:cNvGrpSpPr/>
            <p:nvPr/>
          </p:nvGrpSpPr>
          <p:grpSpPr>
            <a:xfrm rot="-5400000">
              <a:off x="7594483" y="1681497"/>
              <a:ext cx="2323966" cy="74400"/>
              <a:chOff x="6549300" y="620875"/>
              <a:chExt cx="2490320" cy="74400"/>
            </a:xfrm>
          </p:grpSpPr>
          <p:sp>
            <p:nvSpPr>
              <p:cNvPr id="95" name="Google Shape;95;p6"/>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96" name="Google Shape;96;p6"/>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97" name="Google Shape;97;p6"/>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98" name="Google Shape;98;p6"/>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99" name="Google Shape;99;p6"/>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0"/>
        <p:cNvGrpSpPr/>
        <p:nvPr/>
      </p:nvGrpSpPr>
      <p:grpSpPr>
        <a:xfrm>
          <a:off x="0" y="0"/>
          <a:ext cx="0" cy="0"/>
          <a:chOff x="0" y="0"/>
          <a:chExt cx="0" cy="0"/>
        </a:xfrm>
      </p:grpSpPr>
      <p:grpSp>
        <p:nvGrpSpPr>
          <p:cNvPr id="101" name="Google Shape;101;p7"/>
          <p:cNvGrpSpPr/>
          <p:nvPr/>
        </p:nvGrpSpPr>
        <p:grpSpPr>
          <a:xfrm>
            <a:off x="174450" y="175638"/>
            <a:ext cx="8795100" cy="4826700"/>
            <a:chOff x="174450" y="176325"/>
            <a:chExt cx="8795100" cy="4826700"/>
          </a:xfrm>
        </p:grpSpPr>
        <p:sp>
          <p:nvSpPr>
            <p:cNvPr id="102" name="Google Shape;102;p7"/>
            <p:cNvSpPr/>
            <p:nvPr/>
          </p:nvSpPr>
          <p:spPr>
            <a:xfrm>
              <a:off x="174450" y="346425"/>
              <a:ext cx="8795100" cy="4656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03" name="Google Shape;103;p7"/>
            <p:cNvSpPr/>
            <p:nvPr/>
          </p:nvSpPr>
          <p:spPr>
            <a:xfrm>
              <a:off x="174450" y="176325"/>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104" name="Google Shape;104;p7"/>
          <p:cNvSpPr txBox="1">
            <a:spLocks noGrp="1"/>
          </p:cNvSpPr>
          <p:nvPr>
            <p:ph type="title"/>
          </p:nvPr>
        </p:nvSpPr>
        <p:spPr>
          <a:xfrm>
            <a:off x="713225" y="508374"/>
            <a:ext cx="4294800" cy="1034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 name="Google Shape;105;p7"/>
          <p:cNvSpPr txBox="1">
            <a:spLocks noGrp="1"/>
          </p:cNvSpPr>
          <p:nvPr>
            <p:ph type="subTitle" idx="1"/>
          </p:nvPr>
        </p:nvSpPr>
        <p:spPr>
          <a:xfrm>
            <a:off x="713225" y="1790050"/>
            <a:ext cx="4037400" cy="267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Char char="●"/>
              <a:defRPr/>
            </a:lvl1pPr>
            <a:lvl2pPr lvl="1" algn="ctr" rtl="0">
              <a:lnSpc>
                <a:spcPct val="100000"/>
              </a:lnSpc>
              <a:spcBef>
                <a:spcPts val="1000"/>
              </a:spcBef>
              <a:spcAft>
                <a:spcPts val="0"/>
              </a:spcAft>
              <a:buClr>
                <a:srgbClr val="E76A28"/>
              </a:buClr>
              <a:buSzPts val="1200"/>
              <a:buChar char="○"/>
              <a:defRPr/>
            </a:lvl2pPr>
            <a:lvl3pPr lvl="2" algn="ctr" rtl="0">
              <a:lnSpc>
                <a:spcPct val="100000"/>
              </a:lnSpc>
              <a:spcBef>
                <a:spcPts val="0"/>
              </a:spcBef>
              <a:spcAft>
                <a:spcPts val="0"/>
              </a:spcAft>
              <a:buClr>
                <a:srgbClr val="E76A28"/>
              </a:buClr>
              <a:buSzPts val="1200"/>
              <a:buChar char="■"/>
              <a:defRPr/>
            </a:lvl3pPr>
            <a:lvl4pPr lvl="3" algn="ctr" rtl="0">
              <a:lnSpc>
                <a:spcPct val="100000"/>
              </a:lnSpc>
              <a:spcBef>
                <a:spcPts val="0"/>
              </a:spcBef>
              <a:spcAft>
                <a:spcPts val="0"/>
              </a:spcAft>
              <a:buClr>
                <a:srgbClr val="E76A28"/>
              </a:buClr>
              <a:buSzPts val="1200"/>
              <a:buChar char="●"/>
              <a:defRPr/>
            </a:lvl4pPr>
            <a:lvl5pPr lvl="4" algn="ctr" rtl="0">
              <a:lnSpc>
                <a:spcPct val="100000"/>
              </a:lnSpc>
              <a:spcBef>
                <a:spcPts val="0"/>
              </a:spcBef>
              <a:spcAft>
                <a:spcPts val="0"/>
              </a:spcAft>
              <a:buClr>
                <a:srgbClr val="E76A28"/>
              </a:buClr>
              <a:buSzPts val="1200"/>
              <a:buChar char="○"/>
              <a:defRPr/>
            </a:lvl5pPr>
            <a:lvl6pPr lvl="5" algn="ctr" rtl="0">
              <a:lnSpc>
                <a:spcPct val="100000"/>
              </a:lnSpc>
              <a:spcBef>
                <a:spcPts val="0"/>
              </a:spcBef>
              <a:spcAft>
                <a:spcPts val="0"/>
              </a:spcAft>
              <a:buClr>
                <a:srgbClr val="999999"/>
              </a:buClr>
              <a:buSzPts val="1200"/>
              <a:buChar char="■"/>
              <a:defRPr/>
            </a:lvl6pPr>
            <a:lvl7pPr lvl="6" algn="ctr" rtl="0">
              <a:lnSpc>
                <a:spcPct val="100000"/>
              </a:lnSpc>
              <a:spcBef>
                <a:spcPts val="0"/>
              </a:spcBef>
              <a:spcAft>
                <a:spcPts val="0"/>
              </a:spcAft>
              <a:buClr>
                <a:srgbClr val="999999"/>
              </a:buClr>
              <a:buSzPts val="1200"/>
              <a:buChar char="●"/>
              <a:defRPr/>
            </a:lvl7pPr>
            <a:lvl8pPr lvl="7" algn="ctr" rtl="0">
              <a:lnSpc>
                <a:spcPct val="100000"/>
              </a:lnSpc>
              <a:spcBef>
                <a:spcPts val="0"/>
              </a:spcBef>
              <a:spcAft>
                <a:spcPts val="0"/>
              </a:spcAft>
              <a:buClr>
                <a:srgbClr val="999999"/>
              </a:buClr>
              <a:buSzPts val="1200"/>
              <a:buChar char="○"/>
              <a:defRPr/>
            </a:lvl8pPr>
            <a:lvl9pPr lvl="8" algn="ctr" rtl="0">
              <a:lnSpc>
                <a:spcPct val="100000"/>
              </a:lnSpc>
              <a:spcBef>
                <a:spcPts val="0"/>
              </a:spcBef>
              <a:spcAft>
                <a:spcPts val="0"/>
              </a:spcAft>
              <a:buClr>
                <a:srgbClr val="999999"/>
              </a:buClr>
              <a:buSzPts val="1200"/>
              <a:buChar char="■"/>
              <a:defRPr/>
            </a:lvl9pPr>
          </a:lstStyle>
          <a:p>
            <a:endParaRPr/>
          </a:p>
        </p:txBody>
      </p:sp>
      <p:sp>
        <p:nvSpPr>
          <p:cNvPr id="106" name="Google Shape;106;p7"/>
          <p:cNvSpPr>
            <a:spLocks noGrp="1"/>
          </p:cNvSpPr>
          <p:nvPr>
            <p:ph type="pic" idx="2"/>
          </p:nvPr>
        </p:nvSpPr>
        <p:spPr>
          <a:xfrm flipH="1">
            <a:off x="5765577" y="891550"/>
            <a:ext cx="2499000" cy="3644700"/>
          </a:xfrm>
          <a:prstGeom prst="rect">
            <a:avLst/>
          </a:prstGeom>
          <a:noFill/>
          <a:ln w="9525" cap="flat" cmpd="sng">
            <a:solidFill>
              <a:schemeClr val="accent2"/>
            </a:solidFill>
            <a:prstDash val="solid"/>
            <a:round/>
            <a:headEnd type="none" w="sm" len="sm"/>
            <a:tailEnd type="none" w="sm" len="sm"/>
          </a:ln>
        </p:spPr>
      </p:sp>
      <p:grpSp>
        <p:nvGrpSpPr>
          <p:cNvPr id="107" name="Google Shape;107;p7"/>
          <p:cNvGrpSpPr/>
          <p:nvPr/>
        </p:nvGrpSpPr>
        <p:grpSpPr>
          <a:xfrm>
            <a:off x="350316" y="556714"/>
            <a:ext cx="8443350" cy="4285366"/>
            <a:chOff x="350316" y="556714"/>
            <a:chExt cx="8443350" cy="4285366"/>
          </a:xfrm>
        </p:grpSpPr>
        <p:grpSp>
          <p:nvGrpSpPr>
            <p:cNvPr id="108" name="Google Shape;108;p7"/>
            <p:cNvGrpSpPr/>
            <p:nvPr/>
          </p:nvGrpSpPr>
          <p:grpSpPr>
            <a:xfrm rot="-5400000">
              <a:off x="-774467" y="1681497"/>
              <a:ext cx="2323966" cy="74400"/>
              <a:chOff x="6549300" y="620875"/>
              <a:chExt cx="2490320" cy="74400"/>
            </a:xfrm>
          </p:grpSpPr>
          <p:sp>
            <p:nvSpPr>
              <p:cNvPr id="109" name="Google Shape;109;p7"/>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10" name="Google Shape;110;p7"/>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11" name="Google Shape;111;p7"/>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12" name="Google Shape;112;p7"/>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13" name="Google Shape;113;p7"/>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114" name="Google Shape;114;p7"/>
            <p:cNvGrpSpPr/>
            <p:nvPr/>
          </p:nvGrpSpPr>
          <p:grpSpPr>
            <a:xfrm rot="-5400000" flipH="1">
              <a:off x="7594483" y="3642897"/>
              <a:ext cx="2323966" cy="74400"/>
              <a:chOff x="6549300" y="620875"/>
              <a:chExt cx="2490320" cy="74400"/>
            </a:xfrm>
          </p:grpSpPr>
          <p:sp>
            <p:nvSpPr>
              <p:cNvPr id="115" name="Google Shape;115;p7"/>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16" name="Google Shape;116;p7"/>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17" name="Google Shape;117;p7"/>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18" name="Google Shape;118;p7"/>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19" name="Google Shape;119;p7"/>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0"/>
        <p:cNvGrpSpPr/>
        <p:nvPr/>
      </p:nvGrpSpPr>
      <p:grpSpPr>
        <a:xfrm>
          <a:off x="0" y="0"/>
          <a:ext cx="0" cy="0"/>
          <a:chOff x="0" y="0"/>
          <a:chExt cx="0" cy="0"/>
        </a:xfrm>
      </p:grpSpPr>
      <p:grpSp>
        <p:nvGrpSpPr>
          <p:cNvPr id="121" name="Google Shape;121;p8"/>
          <p:cNvGrpSpPr/>
          <p:nvPr/>
        </p:nvGrpSpPr>
        <p:grpSpPr>
          <a:xfrm>
            <a:off x="968495" y="478075"/>
            <a:ext cx="7206712" cy="4187349"/>
            <a:chOff x="174441" y="-326550"/>
            <a:chExt cx="8795109" cy="3967547"/>
          </a:xfrm>
        </p:grpSpPr>
        <p:sp>
          <p:nvSpPr>
            <p:cNvPr id="122" name="Google Shape;122;p8"/>
            <p:cNvSpPr/>
            <p:nvPr/>
          </p:nvSpPr>
          <p:spPr>
            <a:xfrm>
              <a:off x="174441" y="-163603"/>
              <a:ext cx="8795100" cy="3804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23" name="Google Shape;123;p8"/>
            <p:cNvSpPr/>
            <p:nvPr/>
          </p:nvSpPr>
          <p:spPr>
            <a:xfrm>
              <a:off x="174450" y="-326550"/>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124" name="Google Shape;124;p8"/>
          <p:cNvSpPr txBox="1">
            <a:spLocks noGrp="1"/>
          </p:cNvSpPr>
          <p:nvPr>
            <p:ph type="title"/>
          </p:nvPr>
        </p:nvSpPr>
        <p:spPr>
          <a:xfrm>
            <a:off x="1787450" y="1307100"/>
            <a:ext cx="55692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grpSp>
        <p:nvGrpSpPr>
          <p:cNvPr id="125" name="Google Shape;125;p8"/>
          <p:cNvGrpSpPr/>
          <p:nvPr/>
        </p:nvGrpSpPr>
        <p:grpSpPr>
          <a:xfrm flipH="1">
            <a:off x="244292" y="243900"/>
            <a:ext cx="8655872" cy="4652250"/>
            <a:chOff x="244292" y="243900"/>
            <a:chExt cx="8655872" cy="4652250"/>
          </a:xfrm>
        </p:grpSpPr>
        <p:grpSp>
          <p:nvGrpSpPr>
            <p:cNvPr id="126" name="Google Shape;126;p8"/>
            <p:cNvGrpSpPr/>
            <p:nvPr/>
          </p:nvGrpSpPr>
          <p:grpSpPr>
            <a:xfrm>
              <a:off x="6576198" y="243900"/>
              <a:ext cx="2323966" cy="74400"/>
              <a:chOff x="6549300" y="620875"/>
              <a:chExt cx="2490320" cy="74400"/>
            </a:xfrm>
          </p:grpSpPr>
          <p:sp>
            <p:nvSpPr>
              <p:cNvPr id="127" name="Google Shape;127;p8"/>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28" name="Google Shape;128;p8"/>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29" name="Google Shape;129;p8"/>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30" name="Google Shape;130;p8"/>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31" name="Google Shape;131;p8"/>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132" name="Google Shape;132;p8"/>
            <p:cNvGrpSpPr/>
            <p:nvPr/>
          </p:nvGrpSpPr>
          <p:grpSpPr>
            <a:xfrm rot="10800000">
              <a:off x="244292" y="4821750"/>
              <a:ext cx="2323966" cy="74400"/>
              <a:chOff x="6549300" y="620875"/>
              <a:chExt cx="2490320" cy="74400"/>
            </a:xfrm>
          </p:grpSpPr>
          <p:sp>
            <p:nvSpPr>
              <p:cNvPr id="133" name="Google Shape;133;p8"/>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34" name="Google Shape;134;p8"/>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35" name="Google Shape;135;p8"/>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36" name="Google Shape;136;p8"/>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37" name="Google Shape;137;p8"/>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grpSp>
        <p:nvGrpSpPr>
          <p:cNvPr id="138" name="Google Shape;138;p8"/>
          <p:cNvGrpSpPr/>
          <p:nvPr/>
        </p:nvGrpSpPr>
        <p:grpSpPr>
          <a:xfrm>
            <a:off x="438788" y="884818"/>
            <a:ext cx="8266887" cy="3507457"/>
            <a:chOff x="244288" y="884818"/>
            <a:chExt cx="8266887" cy="3507457"/>
          </a:xfrm>
        </p:grpSpPr>
        <p:grpSp>
          <p:nvGrpSpPr>
            <p:cNvPr id="139" name="Google Shape;139;p8"/>
            <p:cNvGrpSpPr/>
            <p:nvPr/>
          </p:nvGrpSpPr>
          <p:grpSpPr>
            <a:xfrm>
              <a:off x="244288" y="884818"/>
              <a:ext cx="1710590" cy="1338104"/>
              <a:chOff x="1168188" y="1230829"/>
              <a:chExt cx="2011512" cy="1573500"/>
            </a:xfrm>
          </p:grpSpPr>
          <p:grpSp>
            <p:nvGrpSpPr>
              <p:cNvPr id="140" name="Google Shape;140;p8"/>
              <p:cNvGrpSpPr/>
              <p:nvPr/>
            </p:nvGrpSpPr>
            <p:grpSpPr>
              <a:xfrm>
                <a:off x="1168188" y="1230829"/>
                <a:ext cx="2011512" cy="1573500"/>
                <a:chOff x="8820125" y="2932104"/>
                <a:chExt cx="2011512" cy="1573500"/>
              </a:xfrm>
            </p:grpSpPr>
            <p:sp>
              <p:nvSpPr>
                <p:cNvPr id="141" name="Google Shape;141;p8"/>
                <p:cNvSpPr/>
                <p:nvPr/>
              </p:nvSpPr>
              <p:spPr>
                <a:xfrm>
                  <a:off x="8820125" y="2932104"/>
                  <a:ext cx="2008500" cy="15735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142" name="Google Shape;142;p8"/>
                <p:cNvCxnSpPr/>
                <p:nvPr/>
              </p:nvCxnSpPr>
              <p:spPr>
                <a:xfrm>
                  <a:off x="8820137" y="3054784"/>
                  <a:ext cx="2011500" cy="0"/>
                </a:xfrm>
                <a:prstGeom prst="straightConnector1">
                  <a:avLst/>
                </a:prstGeom>
                <a:noFill/>
                <a:ln w="9525" cap="flat" cmpd="sng">
                  <a:solidFill>
                    <a:schemeClr val="accent2"/>
                  </a:solidFill>
                  <a:prstDash val="solid"/>
                  <a:round/>
                  <a:headEnd type="none" w="med" len="med"/>
                  <a:tailEnd type="none" w="med" len="med"/>
                </a:ln>
              </p:spPr>
            </p:cxnSp>
          </p:grpSp>
          <p:grpSp>
            <p:nvGrpSpPr>
              <p:cNvPr id="143" name="Google Shape;143;p8"/>
              <p:cNvGrpSpPr/>
              <p:nvPr/>
            </p:nvGrpSpPr>
            <p:grpSpPr>
              <a:xfrm>
                <a:off x="1309650" y="1472416"/>
                <a:ext cx="1728566" cy="1172134"/>
                <a:chOff x="1309650" y="1472416"/>
                <a:chExt cx="1728566" cy="1172134"/>
              </a:xfrm>
            </p:grpSpPr>
            <p:grpSp>
              <p:nvGrpSpPr>
                <p:cNvPr id="144" name="Google Shape;144;p8"/>
                <p:cNvGrpSpPr/>
                <p:nvPr/>
              </p:nvGrpSpPr>
              <p:grpSpPr>
                <a:xfrm>
                  <a:off x="1309650" y="1472450"/>
                  <a:ext cx="868800" cy="1172100"/>
                  <a:chOff x="9920425" y="3117000"/>
                  <a:chExt cx="868800" cy="1172100"/>
                </a:xfrm>
              </p:grpSpPr>
              <p:sp>
                <p:nvSpPr>
                  <p:cNvPr id="145" name="Google Shape;145;p8"/>
                  <p:cNvSpPr/>
                  <p:nvPr/>
                </p:nvSpPr>
                <p:spPr>
                  <a:xfrm>
                    <a:off x="9920425" y="3117000"/>
                    <a:ext cx="868800" cy="1172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146" name="Google Shape;146;p8"/>
                  <p:cNvGrpSpPr/>
                  <p:nvPr/>
                </p:nvGrpSpPr>
                <p:grpSpPr>
                  <a:xfrm>
                    <a:off x="10002175" y="3212556"/>
                    <a:ext cx="705300" cy="190728"/>
                    <a:chOff x="10065000" y="3196075"/>
                    <a:chExt cx="705300" cy="125628"/>
                  </a:xfrm>
                </p:grpSpPr>
                <p:sp>
                  <p:nvSpPr>
                    <p:cNvPr id="147" name="Google Shape;147;p8"/>
                    <p:cNvSpPr/>
                    <p:nvPr/>
                  </p:nvSpPr>
                  <p:spPr>
                    <a:xfrm>
                      <a:off x="10065000" y="3196075"/>
                      <a:ext cx="705300" cy="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48" name="Google Shape;148;p8"/>
                    <p:cNvSpPr/>
                    <p:nvPr/>
                  </p:nvSpPr>
                  <p:spPr>
                    <a:xfrm>
                      <a:off x="10065000" y="3245989"/>
                      <a:ext cx="705300" cy="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49" name="Google Shape;149;p8"/>
                    <p:cNvSpPr/>
                    <p:nvPr/>
                  </p:nvSpPr>
                  <p:spPr>
                    <a:xfrm>
                      <a:off x="10065000" y="3295903"/>
                      <a:ext cx="705300" cy="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grpSp>
              <p:nvGrpSpPr>
                <p:cNvPr id="150" name="Google Shape;150;p8"/>
                <p:cNvGrpSpPr/>
                <p:nvPr/>
              </p:nvGrpSpPr>
              <p:grpSpPr>
                <a:xfrm>
                  <a:off x="2274348" y="1472416"/>
                  <a:ext cx="763868" cy="325317"/>
                  <a:chOff x="9220470" y="1332238"/>
                  <a:chExt cx="1188900" cy="325317"/>
                </a:xfrm>
              </p:grpSpPr>
              <p:sp>
                <p:nvSpPr>
                  <p:cNvPr id="151" name="Google Shape;151;p8"/>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52" name="Google Shape;152;p8"/>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53" name="Google Shape;153;p8"/>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54" name="Google Shape;154;p8"/>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55" name="Google Shape;155;p8"/>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56" name="Google Shape;156;p8"/>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57" name="Google Shape;157;p8"/>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158" name="Google Shape;158;p8"/>
                <p:cNvGrpSpPr/>
                <p:nvPr/>
              </p:nvGrpSpPr>
              <p:grpSpPr>
                <a:xfrm>
                  <a:off x="2274388" y="2237450"/>
                  <a:ext cx="763800" cy="407100"/>
                  <a:chOff x="9972888" y="3117000"/>
                  <a:chExt cx="763800" cy="407100"/>
                </a:xfrm>
              </p:grpSpPr>
              <p:sp>
                <p:nvSpPr>
                  <p:cNvPr id="159" name="Google Shape;159;p8"/>
                  <p:cNvSpPr/>
                  <p:nvPr/>
                </p:nvSpPr>
                <p:spPr>
                  <a:xfrm>
                    <a:off x="9972888" y="3117000"/>
                    <a:ext cx="763800" cy="407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160" name="Google Shape;160;p8"/>
                  <p:cNvGrpSpPr/>
                  <p:nvPr/>
                </p:nvGrpSpPr>
                <p:grpSpPr>
                  <a:xfrm>
                    <a:off x="10037675" y="3169975"/>
                    <a:ext cx="634200" cy="142149"/>
                    <a:chOff x="10100500" y="3168028"/>
                    <a:chExt cx="634200" cy="93630"/>
                  </a:xfrm>
                </p:grpSpPr>
                <p:sp>
                  <p:nvSpPr>
                    <p:cNvPr id="161" name="Google Shape;161;p8"/>
                    <p:cNvSpPr/>
                    <p:nvPr/>
                  </p:nvSpPr>
                  <p:spPr>
                    <a:xfrm>
                      <a:off x="10100500" y="3168028"/>
                      <a:ext cx="634200" cy="19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62" name="Google Shape;162;p8"/>
                    <p:cNvSpPr/>
                    <p:nvPr/>
                  </p:nvSpPr>
                  <p:spPr>
                    <a:xfrm>
                      <a:off x="10100500" y="3205243"/>
                      <a:ext cx="634200" cy="19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63" name="Google Shape;163;p8"/>
                    <p:cNvSpPr/>
                    <p:nvPr/>
                  </p:nvSpPr>
                  <p:spPr>
                    <a:xfrm>
                      <a:off x="10100500" y="3242458"/>
                      <a:ext cx="634200" cy="19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grpSp>
              <p:nvGrpSpPr>
                <p:cNvPr id="164" name="Google Shape;164;p8"/>
                <p:cNvGrpSpPr/>
                <p:nvPr/>
              </p:nvGrpSpPr>
              <p:grpSpPr>
                <a:xfrm>
                  <a:off x="2307088" y="1978725"/>
                  <a:ext cx="698400" cy="77700"/>
                  <a:chOff x="9368075" y="2460800"/>
                  <a:chExt cx="698400" cy="77700"/>
                </a:xfrm>
              </p:grpSpPr>
              <p:sp>
                <p:nvSpPr>
                  <p:cNvPr id="165" name="Google Shape;165;p8"/>
                  <p:cNvSpPr/>
                  <p:nvPr/>
                </p:nvSpPr>
                <p:spPr>
                  <a:xfrm>
                    <a:off x="9368075" y="2460800"/>
                    <a:ext cx="6984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66" name="Google Shape;166;p8"/>
                  <p:cNvSpPr/>
                  <p:nvPr/>
                </p:nvSpPr>
                <p:spPr>
                  <a:xfrm>
                    <a:off x="9368075" y="2512700"/>
                    <a:ext cx="6984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grpSp>
        <p:grpSp>
          <p:nvGrpSpPr>
            <p:cNvPr id="167" name="Google Shape;167;p8"/>
            <p:cNvGrpSpPr/>
            <p:nvPr/>
          </p:nvGrpSpPr>
          <p:grpSpPr>
            <a:xfrm>
              <a:off x="7827475" y="3255275"/>
              <a:ext cx="683700" cy="1137000"/>
              <a:chOff x="-1144200" y="2928625"/>
              <a:chExt cx="683700" cy="1137000"/>
            </a:xfrm>
          </p:grpSpPr>
          <p:sp>
            <p:nvSpPr>
              <p:cNvPr id="168" name="Google Shape;168;p8"/>
              <p:cNvSpPr/>
              <p:nvPr/>
            </p:nvSpPr>
            <p:spPr>
              <a:xfrm>
                <a:off x="-1144200" y="2928625"/>
                <a:ext cx="683700" cy="11370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69" name="Google Shape;169;p8"/>
              <p:cNvSpPr/>
              <p:nvPr/>
            </p:nvSpPr>
            <p:spPr>
              <a:xfrm>
                <a:off x="-1144200" y="2928625"/>
                <a:ext cx="683700" cy="87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170" name="Google Shape;170;p8"/>
              <p:cNvGrpSpPr/>
              <p:nvPr/>
            </p:nvGrpSpPr>
            <p:grpSpPr>
              <a:xfrm>
                <a:off x="-1080750" y="3107500"/>
                <a:ext cx="556800" cy="752050"/>
                <a:chOff x="-1080750" y="3107500"/>
                <a:chExt cx="556800" cy="752050"/>
              </a:xfrm>
            </p:grpSpPr>
            <p:sp>
              <p:nvSpPr>
                <p:cNvPr id="171" name="Google Shape;171;p8"/>
                <p:cNvSpPr/>
                <p:nvPr/>
              </p:nvSpPr>
              <p:spPr>
                <a:xfrm>
                  <a:off x="-1080750" y="3107500"/>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72" name="Google Shape;172;p8"/>
                <p:cNvSpPr/>
                <p:nvPr/>
              </p:nvSpPr>
              <p:spPr>
                <a:xfrm>
                  <a:off x="-1080750" y="3159418"/>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73" name="Google Shape;173;p8"/>
                <p:cNvSpPr/>
                <p:nvPr/>
              </p:nvSpPr>
              <p:spPr>
                <a:xfrm>
                  <a:off x="-1080750" y="3211336"/>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74" name="Google Shape;174;p8"/>
                <p:cNvSpPr/>
                <p:nvPr/>
              </p:nvSpPr>
              <p:spPr>
                <a:xfrm>
                  <a:off x="-1080750" y="3263254"/>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75" name="Google Shape;175;p8"/>
                <p:cNvSpPr/>
                <p:nvPr/>
              </p:nvSpPr>
              <p:spPr>
                <a:xfrm>
                  <a:off x="-1080750" y="3315171"/>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76" name="Google Shape;176;p8"/>
                <p:cNvSpPr/>
                <p:nvPr/>
              </p:nvSpPr>
              <p:spPr>
                <a:xfrm>
                  <a:off x="-1080750" y="3367089"/>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77" name="Google Shape;177;p8"/>
                <p:cNvSpPr/>
                <p:nvPr/>
              </p:nvSpPr>
              <p:spPr>
                <a:xfrm>
                  <a:off x="-1080750" y="3419007"/>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78" name="Google Shape;178;p8"/>
                <p:cNvSpPr/>
                <p:nvPr/>
              </p:nvSpPr>
              <p:spPr>
                <a:xfrm>
                  <a:off x="-1080750" y="3470925"/>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79" name="Google Shape;179;p8"/>
                <p:cNvSpPr/>
                <p:nvPr/>
              </p:nvSpPr>
              <p:spPr>
                <a:xfrm>
                  <a:off x="-1080750" y="3522843"/>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80" name="Google Shape;180;p8"/>
                <p:cNvSpPr/>
                <p:nvPr/>
              </p:nvSpPr>
              <p:spPr>
                <a:xfrm>
                  <a:off x="-1080750" y="3574761"/>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81" name="Google Shape;181;p8"/>
                <p:cNvSpPr/>
                <p:nvPr/>
              </p:nvSpPr>
              <p:spPr>
                <a:xfrm>
                  <a:off x="-1080750" y="3626679"/>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82" name="Google Shape;182;p8"/>
                <p:cNvSpPr/>
                <p:nvPr/>
              </p:nvSpPr>
              <p:spPr>
                <a:xfrm>
                  <a:off x="-1080750" y="3678596"/>
                  <a:ext cx="5568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83" name="Google Shape;183;p8"/>
                <p:cNvSpPr/>
                <p:nvPr/>
              </p:nvSpPr>
              <p:spPr>
                <a:xfrm>
                  <a:off x="-1080750" y="3730514"/>
                  <a:ext cx="2802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84" name="Google Shape;184;p8"/>
                <p:cNvSpPr/>
                <p:nvPr/>
              </p:nvSpPr>
              <p:spPr>
                <a:xfrm>
                  <a:off x="-1080750" y="3782432"/>
                  <a:ext cx="2802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85" name="Google Shape;185;p8"/>
                <p:cNvSpPr/>
                <p:nvPr/>
              </p:nvSpPr>
              <p:spPr>
                <a:xfrm>
                  <a:off x="-1080750" y="3834350"/>
                  <a:ext cx="280200" cy="25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6"/>
        <p:cNvGrpSpPr/>
        <p:nvPr/>
      </p:nvGrpSpPr>
      <p:grpSpPr>
        <a:xfrm>
          <a:off x="0" y="0"/>
          <a:ext cx="0" cy="0"/>
          <a:chOff x="0" y="0"/>
          <a:chExt cx="0" cy="0"/>
        </a:xfrm>
      </p:grpSpPr>
      <p:grpSp>
        <p:nvGrpSpPr>
          <p:cNvPr id="187" name="Google Shape;187;p9"/>
          <p:cNvGrpSpPr/>
          <p:nvPr/>
        </p:nvGrpSpPr>
        <p:grpSpPr>
          <a:xfrm>
            <a:off x="880097" y="439290"/>
            <a:ext cx="6977160" cy="4187349"/>
            <a:chOff x="174441" y="-326550"/>
            <a:chExt cx="8795109" cy="3967547"/>
          </a:xfrm>
        </p:grpSpPr>
        <p:sp>
          <p:nvSpPr>
            <p:cNvPr id="188" name="Google Shape;188;p9"/>
            <p:cNvSpPr/>
            <p:nvPr/>
          </p:nvSpPr>
          <p:spPr>
            <a:xfrm>
              <a:off x="174441" y="-163603"/>
              <a:ext cx="8795100" cy="3804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89" name="Google Shape;189;p9"/>
            <p:cNvSpPr/>
            <p:nvPr/>
          </p:nvSpPr>
          <p:spPr>
            <a:xfrm>
              <a:off x="174450" y="-326550"/>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190" name="Google Shape;190;p9"/>
          <p:cNvGrpSpPr/>
          <p:nvPr/>
        </p:nvGrpSpPr>
        <p:grpSpPr>
          <a:xfrm>
            <a:off x="536400" y="802025"/>
            <a:ext cx="7780806" cy="4021571"/>
            <a:chOff x="536400" y="802025"/>
            <a:chExt cx="7780806" cy="4021571"/>
          </a:xfrm>
        </p:grpSpPr>
        <p:grpSp>
          <p:nvGrpSpPr>
            <p:cNvPr id="191" name="Google Shape;191;p9"/>
            <p:cNvGrpSpPr/>
            <p:nvPr/>
          </p:nvGrpSpPr>
          <p:grpSpPr>
            <a:xfrm>
              <a:off x="6505247" y="3767768"/>
              <a:ext cx="1811959" cy="1055828"/>
              <a:chOff x="9312437" y="1665650"/>
              <a:chExt cx="2011500" cy="1172100"/>
            </a:xfrm>
          </p:grpSpPr>
          <p:sp>
            <p:nvSpPr>
              <p:cNvPr id="192" name="Google Shape;192;p9"/>
              <p:cNvSpPr/>
              <p:nvPr/>
            </p:nvSpPr>
            <p:spPr>
              <a:xfrm>
                <a:off x="9312437" y="1665650"/>
                <a:ext cx="2008500" cy="11721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193" name="Google Shape;193;p9"/>
              <p:cNvCxnSpPr/>
              <p:nvPr/>
            </p:nvCxnSpPr>
            <p:spPr>
              <a:xfrm>
                <a:off x="9312437" y="1788346"/>
                <a:ext cx="2011500" cy="0"/>
              </a:xfrm>
              <a:prstGeom prst="straightConnector1">
                <a:avLst/>
              </a:prstGeom>
              <a:noFill/>
              <a:ln w="9525" cap="flat" cmpd="sng">
                <a:solidFill>
                  <a:schemeClr val="accent2"/>
                </a:solidFill>
                <a:prstDash val="solid"/>
                <a:round/>
                <a:headEnd type="none" w="med" len="med"/>
                <a:tailEnd type="none" w="med" len="med"/>
              </a:ln>
            </p:spPr>
          </p:cxnSp>
          <p:sp>
            <p:nvSpPr>
              <p:cNvPr id="194" name="Google Shape;194;p9"/>
              <p:cNvSpPr/>
              <p:nvPr/>
            </p:nvSpPr>
            <p:spPr>
              <a:xfrm>
                <a:off x="9368075" y="1929625"/>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95" name="Google Shape;195;p9"/>
              <p:cNvSpPr/>
              <p:nvPr/>
            </p:nvSpPr>
            <p:spPr>
              <a:xfrm>
                <a:off x="9368075" y="197954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96" name="Google Shape;196;p9"/>
              <p:cNvSpPr/>
              <p:nvPr/>
            </p:nvSpPr>
            <p:spPr>
              <a:xfrm>
                <a:off x="9368075" y="202946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97" name="Google Shape;197;p9"/>
              <p:cNvSpPr/>
              <p:nvPr/>
            </p:nvSpPr>
            <p:spPr>
              <a:xfrm>
                <a:off x="9368075" y="207938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98" name="Google Shape;198;p9"/>
              <p:cNvSpPr/>
              <p:nvPr/>
            </p:nvSpPr>
            <p:spPr>
              <a:xfrm>
                <a:off x="9368075" y="212930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199" name="Google Shape;199;p9"/>
              <p:cNvSpPr/>
              <p:nvPr/>
            </p:nvSpPr>
            <p:spPr>
              <a:xfrm>
                <a:off x="9368075" y="217922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00" name="Google Shape;200;p9"/>
              <p:cNvSpPr/>
              <p:nvPr/>
            </p:nvSpPr>
            <p:spPr>
              <a:xfrm>
                <a:off x="9368075" y="222914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201" name="Google Shape;201;p9"/>
              <p:cNvGrpSpPr/>
              <p:nvPr/>
            </p:nvGrpSpPr>
            <p:grpSpPr>
              <a:xfrm>
                <a:off x="9368086" y="2328964"/>
                <a:ext cx="698400" cy="263142"/>
                <a:chOff x="9368086" y="2328964"/>
                <a:chExt cx="698400" cy="263142"/>
              </a:xfrm>
            </p:grpSpPr>
            <p:sp>
              <p:nvSpPr>
                <p:cNvPr id="202" name="Google Shape;202;p9"/>
                <p:cNvSpPr/>
                <p:nvPr/>
              </p:nvSpPr>
              <p:spPr>
                <a:xfrm>
                  <a:off x="9368086" y="2328964"/>
                  <a:ext cx="698400" cy="113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03" name="Google Shape;203;p9"/>
                <p:cNvSpPr/>
                <p:nvPr/>
              </p:nvSpPr>
              <p:spPr>
                <a:xfrm>
                  <a:off x="9368086" y="2478706"/>
                  <a:ext cx="698400" cy="113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grpSp>
          <p:nvGrpSpPr>
            <p:cNvPr id="204" name="Google Shape;204;p9"/>
            <p:cNvGrpSpPr/>
            <p:nvPr/>
          </p:nvGrpSpPr>
          <p:grpSpPr>
            <a:xfrm>
              <a:off x="536400" y="802025"/>
              <a:ext cx="1260307" cy="967800"/>
              <a:chOff x="9185600" y="1152775"/>
              <a:chExt cx="1260307" cy="967800"/>
            </a:xfrm>
          </p:grpSpPr>
          <p:sp>
            <p:nvSpPr>
              <p:cNvPr id="205" name="Google Shape;205;p9"/>
              <p:cNvSpPr/>
              <p:nvPr/>
            </p:nvSpPr>
            <p:spPr>
              <a:xfrm>
                <a:off x="9185600" y="1152775"/>
                <a:ext cx="1258500" cy="9678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206" name="Google Shape;206;p9"/>
              <p:cNvCxnSpPr/>
              <p:nvPr/>
            </p:nvCxnSpPr>
            <p:spPr>
              <a:xfrm>
                <a:off x="9185607" y="1275471"/>
                <a:ext cx="1260300" cy="0"/>
              </a:xfrm>
              <a:prstGeom prst="straightConnector1">
                <a:avLst/>
              </a:prstGeom>
              <a:noFill/>
              <a:ln w="9525" cap="flat" cmpd="sng">
                <a:solidFill>
                  <a:schemeClr val="accent2"/>
                </a:solidFill>
                <a:prstDash val="solid"/>
                <a:round/>
                <a:headEnd type="none" w="med" len="med"/>
                <a:tailEnd type="none" w="med" len="med"/>
              </a:ln>
            </p:spPr>
          </p:cxnSp>
          <p:grpSp>
            <p:nvGrpSpPr>
              <p:cNvPr id="207" name="Google Shape;207;p9"/>
              <p:cNvGrpSpPr/>
              <p:nvPr/>
            </p:nvGrpSpPr>
            <p:grpSpPr>
              <a:xfrm>
                <a:off x="9272252" y="1332250"/>
                <a:ext cx="1084871" cy="608875"/>
                <a:chOff x="9220470" y="1332238"/>
                <a:chExt cx="1188900" cy="608875"/>
              </a:xfrm>
            </p:grpSpPr>
            <p:sp>
              <p:nvSpPr>
                <p:cNvPr id="208" name="Google Shape;208;p9"/>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09" name="Google Shape;209;p9"/>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10" name="Google Shape;210;p9"/>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11" name="Google Shape;211;p9"/>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12" name="Google Shape;212;p9"/>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13" name="Google Shape;213;p9"/>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14" name="Google Shape;214;p9"/>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15" name="Google Shape;215;p9"/>
                <p:cNvSpPr/>
                <p:nvPr/>
              </p:nvSpPr>
              <p:spPr>
                <a:xfrm>
                  <a:off x="9220470" y="1681663"/>
                  <a:ext cx="5928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216" name="Google Shape;216;p9"/>
                <p:cNvGrpSpPr/>
                <p:nvPr/>
              </p:nvGrpSpPr>
              <p:grpSpPr>
                <a:xfrm>
                  <a:off x="9220470" y="1863413"/>
                  <a:ext cx="437617" cy="77700"/>
                  <a:chOff x="9368075" y="2460800"/>
                  <a:chExt cx="698400" cy="77700"/>
                </a:xfrm>
              </p:grpSpPr>
              <p:sp>
                <p:nvSpPr>
                  <p:cNvPr id="217" name="Google Shape;217;p9"/>
                  <p:cNvSpPr/>
                  <p:nvPr/>
                </p:nvSpPr>
                <p:spPr>
                  <a:xfrm>
                    <a:off x="9368075" y="2460800"/>
                    <a:ext cx="6984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18" name="Google Shape;218;p9"/>
                  <p:cNvSpPr/>
                  <p:nvPr/>
                </p:nvSpPr>
                <p:spPr>
                  <a:xfrm>
                    <a:off x="9368075" y="2512700"/>
                    <a:ext cx="6984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219" name="Google Shape;219;p9"/>
                <p:cNvSpPr/>
                <p:nvPr/>
              </p:nvSpPr>
              <p:spPr>
                <a:xfrm>
                  <a:off x="9220470" y="1731586"/>
                  <a:ext cx="5928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20" name="Google Shape;220;p9"/>
                <p:cNvSpPr/>
                <p:nvPr/>
              </p:nvSpPr>
              <p:spPr>
                <a:xfrm>
                  <a:off x="9220470" y="1781510"/>
                  <a:ext cx="5928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grpSp>
      <p:sp>
        <p:nvSpPr>
          <p:cNvPr id="221" name="Google Shape;221;p9"/>
          <p:cNvSpPr txBox="1">
            <a:spLocks noGrp="1"/>
          </p:cNvSpPr>
          <p:nvPr>
            <p:ph type="title"/>
          </p:nvPr>
        </p:nvSpPr>
        <p:spPr>
          <a:xfrm>
            <a:off x="1315550" y="1254000"/>
            <a:ext cx="5650500" cy="19644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222" name="Google Shape;222;p9"/>
          <p:cNvSpPr txBox="1">
            <a:spLocks noGrp="1"/>
          </p:cNvSpPr>
          <p:nvPr>
            <p:ph type="subTitle" idx="1"/>
          </p:nvPr>
        </p:nvSpPr>
        <p:spPr>
          <a:xfrm>
            <a:off x="1315550" y="3218400"/>
            <a:ext cx="5650500" cy="67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grpSp>
        <p:nvGrpSpPr>
          <p:cNvPr id="223" name="Google Shape;223;p9"/>
          <p:cNvGrpSpPr/>
          <p:nvPr/>
        </p:nvGrpSpPr>
        <p:grpSpPr>
          <a:xfrm>
            <a:off x="374566" y="2280032"/>
            <a:ext cx="8394825" cy="2323973"/>
            <a:chOff x="374566" y="2274695"/>
            <a:chExt cx="8394825" cy="2323973"/>
          </a:xfrm>
        </p:grpSpPr>
        <p:grpSp>
          <p:nvGrpSpPr>
            <p:cNvPr id="224" name="Google Shape;224;p9"/>
            <p:cNvGrpSpPr/>
            <p:nvPr/>
          </p:nvGrpSpPr>
          <p:grpSpPr>
            <a:xfrm rot="5400000">
              <a:off x="7570208" y="3399478"/>
              <a:ext cx="2323966" cy="74400"/>
              <a:chOff x="6549300" y="620875"/>
              <a:chExt cx="2490320" cy="74400"/>
            </a:xfrm>
          </p:grpSpPr>
          <p:sp>
            <p:nvSpPr>
              <p:cNvPr id="225" name="Google Shape;225;p9"/>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26" name="Google Shape;226;p9"/>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27" name="Google Shape;227;p9"/>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28" name="Google Shape;228;p9"/>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29" name="Google Shape;229;p9"/>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230" name="Google Shape;230;p9"/>
            <p:cNvGrpSpPr/>
            <p:nvPr/>
          </p:nvGrpSpPr>
          <p:grpSpPr>
            <a:xfrm rot="-5400000">
              <a:off x="-750217" y="3399485"/>
              <a:ext cx="2323966" cy="74400"/>
              <a:chOff x="4695611" y="620875"/>
              <a:chExt cx="2490320" cy="74400"/>
            </a:xfrm>
          </p:grpSpPr>
          <p:sp>
            <p:nvSpPr>
              <p:cNvPr id="231" name="Google Shape;231;p9"/>
              <p:cNvSpPr/>
              <p:nvPr/>
            </p:nvSpPr>
            <p:spPr>
              <a:xfrm flipH="1">
                <a:off x="6758131"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32" name="Google Shape;232;p9"/>
              <p:cNvSpPr/>
              <p:nvPr/>
            </p:nvSpPr>
            <p:spPr>
              <a:xfrm flipH="1">
                <a:off x="6242501"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33" name="Google Shape;233;p9"/>
              <p:cNvSpPr/>
              <p:nvPr/>
            </p:nvSpPr>
            <p:spPr>
              <a:xfrm flipH="1">
                <a:off x="5726871"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34" name="Google Shape;234;p9"/>
              <p:cNvSpPr/>
              <p:nvPr/>
            </p:nvSpPr>
            <p:spPr>
              <a:xfrm flipH="1">
                <a:off x="5211241"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235" name="Google Shape;235;p9"/>
              <p:cNvSpPr/>
              <p:nvPr/>
            </p:nvSpPr>
            <p:spPr>
              <a:xfrm flipH="1">
                <a:off x="4695611"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5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453"/>
        <p:cNvGrpSpPr/>
        <p:nvPr/>
      </p:nvGrpSpPr>
      <p:grpSpPr>
        <a:xfrm>
          <a:off x="0" y="0"/>
          <a:ext cx="0" cy="0"/>
          <a:chOff x="0" y="0"/>
          <a:chExt cx="0" cy="0"/>
        </a:xfrm>
      </p:grpSpPr>
      <p:grpSp>
        <p:nvGrpSpPr>
          <p:cNvPr id="454" name="Google Shape;454;p22"/>
          <p:cNvGrpSpPr/>
          <p:nvPr/>
        </p:nvGrpSpPr>
        <p:grpSpPr>
          <a:xfrm>
            <a:off x="174450" y="175638"/>
            <a:ext cx="8795100" cy="4826700"/>
            <a:chOff x="174450" y="176325"/>
            <a:chExt cx="8795100" cy="4826700"/>
          </a:xfrm>
        </p:grpSpPr>
        <p:sp>
          <p:nvSpPr>
            <p:cNvPr id="455" name="Google Shape;455;p22"/>
            <p:cNvSpPr/>
            <p:nvPr/>
          </p:nvSpPr>
          <p:spPr>
            <a:xfrm>
              <a:off x="174450" y="346425"/>
              <a:ext cx="8795100" cy="4656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456" name="Google Shape;456;p22"/>
            <p:cNvSpPr/>
            <p:nvPr/>
          </p:nvSpPr>
          <p:spPr>
            <a:xfrm>
              <a:off x="174450" y="176325"/>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457" name="Google Shape;457;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58" name="Google Shape;458;p22"/>
          <p:cNvSpPr txBox="1">
            <a:spLocks noGrp="1"/>
          </p:cNvSpPr>
          <p:nvPr>
            <p:ph type="subTitle" idx="1"/>
          </p:nvPr>
        </p:nvSpPr>
        <p:spPr>
          <a:xfrm>
            <a:off x="712900" y="1647487"/>
            <a:ext cx="2374500" cy="10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9" name="Google Shape;459;p22"/>
          <p:cNvSpPr txBox="1">
            <a:spLocks noGrp="1"/>
          </p:cNvSpPr>
          <p:nvPr>
            <p:ph type="subTitle" idx="2"/>
          </p:nvPr>
        </p:nvSpPr>
        <p:spPr>
          <a:xfrm>
            <a:off x="3328097" y="1647497"/>
            <a:ext cx="2480700" cy="10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0" name="Google Shape;460;p22"/>
          <p:cNvSpPr txBox="1">
            <a:spLocks noGrp="1"/>
          </p:cNvSpPr>
          <p:nvPr>
            <p:ph type="subTitle" idx="3"/>
          </p:nvPr>
        </p:nvSpPr>
        <p:spPr>
          <a:xfrm>
            <a:off x="712900" y="3482035"/>
            <a:ext cx="2374500" cy="10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1" name="Google Shape;461;p22"/>
          <p:cNvSpPr txBox="1">
            <a:spLocks noGrp="1"/>
          </p:cNvSpPr>
          <p:nvPr>
            <p:ph type="subTitle" idx="4"/>
          </p:nvPr>
        </p:nvSpPr>
        <p:spPr>
          <a:xfrm>
            <a:off x="3328101" y="3482036"/>
            <a:ext cx="2480700" cy="10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2" name="Google Shape;462;p22"/>
          <p:cNvSpPr txBox="1">
            <a:spLocks noGrp="1"/>
          </p:cNvSpPr>
          <p:nvPr>
            <p:ph type="subTitle" idx="5"/>
          </p:nvPr>
        </p:nvSpPr>
        <p:spPr>
          <a:xfrm>
            <a:off x="6049485" y="1647493"/>
            <a:ext cx="2374500" cy="10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3" name="Google Shape;463;p22"/>
          <p:cNvSpPr txBox="1">
            <a:spLocks noGrp="1"/>
          </p:cNvSpPr>
          <p:nvPr>
            <p:ph type="subTitle" idx="6"/>
          </p:nvPr>
        </p:nvSpPr>
        <p:spPr>
          <a:xfrm>
            <a:off x="6049503" y="3482035"/>
            <a:ext cx="2374500" cy="105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4" name="Google Shape;464;p22"/>
          <p:cNvSpPr txBox="1">
            <a:spLocks noGrp="1"/>
          </p:cNvSpPr>
          <p:nvPr>
            <p:ph type="subTitle" idx="7"/>
          </p:nvPr>
        </p:nvSpPr>
        <p:spPr>
          <a:xfrm>
            <a:off x="712900" y="1333775"/>
            <a:ext cx="2374500" cy="36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IBM Plex Mono"/>
              <a:buNone/>
              <a:defRPr sz="20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465" name="Google Shape;465;p22"/>
          <p:cNvSpPr txBox="1">
            <a:spLocks noGrp="1"/>
          </p:cNvSpPr>
          <p:nvPr>
            <p:ph type="subTitle" idx="8"/>
          </p:nvPr>
        </p:nvSpPr>
        <p:spPr>
          <a:xfrm>
            <a:off x="3328096" y="1333775"/>
            <a:ext cx="2478300" cy="36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IBM Plex Mono"/>
              <a:buNone/>
              <a:defRPr sz="20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466" name="Google Shape;466;p22"/>
          <p:cNvSpPr txBox="1">
            <a:spLocks noGrp="1"/>
          </p:cNvSpPr>
          <p:nvPr>
            <p:ph type="subTitle" idx="9"/>
          </p:nvPr>
        </p:nvSpPr>
        <p:spPr>
          <a:xfrm>
            <a:off x="6049481" y="1333775"/>
            <a:ext cx="2372100" cy="36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IBM Plex Mono"/>
              <a:buNone/>
              <a:defRPr sz="20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467" name="Google Shape;467;p22"/>
          <p:cNvSpPr txBox="1">
            <a:spLocks noGrp="1"/>
          </p:cNvSpPr>
          <p:nvPr>
            <p:ph type="subTitle" idx="13"/>
          </p:nvPr>
        </p:nvSpPr>
        <p:spPr>
          <a:xfrm>
            <a:off x="712900" y="3170659"/>
            <a:ext cx="2374500" cy="36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IBM Plex Mono"/>
              <a:buNone/>
              <a:defRPr sz="20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468" name="Google Shape;468;p22"/>
          <p:cNvSpPr txBox="1">
            <a:spLocks noGrp="1"/>
          </p:cNvSpPr>
          <p:nvPr>
            <p:ph type="subTitle" idx="14"/>
          </p:nvPr>
        </p:nvSpPr>
        <p:spPr>
          <a:xfrm>
            <a:off x="3328096" y="3170656"/>
            <a:ext cx="2478300" cy="36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IBM Plex Mono"/>
              <a:buNone/>
              <a:defRPr sz="20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469" name="Google Shape;469;p22"/>
          <p:cNvSpPr txBox="1">
            <a:spLocks noGrp="1"/>
          </p:cNvSpPr>
          <p:nvPr>
            <p:ph type="subTitle" idx="15"/>
          </p:nvPr>
        </p:nvSpPr>
        <p:spPr>
          <a:xfrm>
            <a:off x="6049481" y="3170653"/>
            <a:ext cx="2374500" cy="36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IBM Plex Mono"/>
              <a:buNone/>
              <a:defRPr sz="20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470" name="Google Shape;470;p22"/>
          <p:cNvGrpSpPr/>
          <p:nvPr/>
        </p:nvGrpSpPr>
        <p:grpSpPr>
          <a:xfrm flipH="1">
            <a:off x="350316" y="556714"/>
            <a:ext cx="8443350" cy="4285366"/>
            <a:chOff x="350316" y="556714"/>
            <a:chExt cx="8443350" cy="4285366"/>
          </a:xfrm>
        </p:grpSpPr>
        <p:grpSp>
          <p:nvGrpSpPr>
            <p:cNvPr id="471" name="Google Shape;471;p22"/>
            <p:cNvGrpSpPr/>
            <p:nvPr/>
          </p:nvGrpSpPr>
          <p:grpSpPr>
            <a:xfrm rot="-5400000">
              <a:off x="-774467" y="1681497"/>
              <a:ext cx="2323966" cy="74400"/>
              <a:chOff x="6549300" y="620875"/>
              <a:chExt cx="2490320" cy="74400"/>
            </a:xfrm>
          </p:grpSpPr>
          <p:sp>
            <p:nvSpPr>
              <p:cNvPr id="472" name="Google Shape;472;p22"/>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473" name="Google Shape;473;p22"/>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474" name="Google Shape;474;p22"/>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475" name="Google Shape;475;p22"/>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476" name="Google Shape;476;p22"/>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477" name="Google Shape;477;p22"/>
            <p:cNvGrpSpPr/>
            <p:nvPr/>
          </p:nvGrpSpPr>
          <p:grpSpPr>
            <a:xfrm rot="-5400000" flipH="1">
              <a:off x="7594483" y="3642897"/>
              <a:ext cx="2323966" cy="74400"/>
              <a:chOff x="6549300" y="620875"/>
              <a:chExt cx="2490320" cy="74400"/>
            </a:xfrm>
          </p:grpSpPr>
          <p:sp>
            <p:nvSpPr>
              <p:cNvPr id="478" name="Google Shape;478;p22"/>
              <p:cNvSpPr/>
              <p:nvPr/>
            </p:nvSpPr>
            <p:spPr>
              <a:xfrm>
                <a:off x="6549300" y="620875"/>
                <a:ext cx="427800" cy="7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479" name="Google Shape;479;p22"/>
              <p:cNvSpPr/>
              <p:nvPr/>
            </p:nvSpPr>
            <p:spPr>
              <a:xfrm>
                <a:off x="7064930" y="620875"/>
                <a:ext cx="427800" cy="7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480" name="Google Shape;480;p22"/>
              <p:cNvSpPr/>
              <p:nvPr/>
            </p:nvSpPr>
            <p:spPr>
              <a:xfrm>
                <a:off x="7580560" y="620875"/>
                <a:ext cx="427800" cy="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481" name="Google Shape;481;p22"/>
              <p:cNvSpPr/>
              <p:nvPr/>
            </p:nvSpPr>
            <p:spPr>
              <a:xfrm>
                <a:off x="8096190" y="620875"/>
                <a:ext cx="427800" cy="7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482" name="Google Shape;482;p22"/>
              <p:cNvSpPr/>
              <p:nvPr/>
            </p:nvSpPr>
            <p:spPr>
              <a:xfrm>
                <a:off x="8611820" y="620875"/>
                <a:ext cx="427800" cy="7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IBM Plex Mono"/>
              <a:buNone/>
              <a:defRPr sz="3000" b="1">
                <a:solidFill>
                  <a:schemeClr val="dk1"/>
                </a:solidFill>
                <a:latin typeface="IBM Plex Mono"/>
                <a:ea typeface="IBM Plex Mono"/>
                <a:cs typeface="IBM Plex Mono"/>
                <a:sym typeface="IBM Plex Mono"/>
              </a:defRPr>
            </a:lvl1pPr>
            <a:lvl2pPr lvl="1" rtl="0">
              <a:spcBef>
                <a:spcPts val="0"/>
              </a:spcBef>
              <a:spcAft>
                <a:spcPts val="0"/>
              </a:spcAft>
              <a:buClr>
                <a:schemeClr val="dk1"/>
              </a:buClr>
              <a:buSzPts val="3000"/>
              <a:buFont typeface="IBM Plex Mono"/>
              <a:buNone/>
              <a:defRPr sz="3000" b="1">
                <a:solidFill>
                  <a:schemeClr val="dk1"/>
                </a:solidFill>
                <a:latin typeface="IBM Plex Mono"/>
                <a:ea typeface="IBM Plex Mono"/>
                <a:cs typeface="IBM Plex Mono"/>
                <a:sym typeface="IBM Plex Mono"/>
              </a:defRPr>
            </a:lvl2pPr>
            <a:lvl3pPr lvl="2" rtl="0">
              <a:spcBef>
                <a:spcPts val="0"/>
              </a:spcBef>
              <a:spcAft>
                <a:spcPts val="0"/>
              </a:spcAft>
              <a:buClr>
                <a:schemeClr val="dk1"/>
              </a:buClr>
              <a:buSzPts val="3000"/>
              <a:buFont typeface="IBM Plex Mono"/>
              <a:buNone/>
              <a:defRPr sz="3000" b="1">
                <a:solidFill>
                  <a:schemeClr val="dk1"/>
                </a:solidFill>
                <a:latin typeface="IBM Plex Mono"/>
                <a:ea typeface="IBM Plex Mono"/>
                <a:cs typeface="IBM Plex Mono"/>
                <a:sym typeface="IBM Plex Mono"/>
              </a:defRPr>
            </a:lvl3pPr>
            <a:lvl4pPr lvl="3" rtl="0">
              <a:spcBef>
                <a:spcPts val="0"/>
              </a:spcBef>
              <a:spcAft>
                <a:spcPts val="0"/>
              </a:spcAft>
              <a:buClr>
                <a:schemeClr val="dk1"/>
              </a:buClr>
              <a:buSzPts val="3000"/>
              <a:buFont typeface="IBM Plex Mono"/>
              <a:buNone/>
              <a:defRPr sz="3000" b="1">
                <a:solidFill>
                  <a:schemeClr val="dk1"/>
                </a:solidFill>
                <a:latin typeface="IBM Plex Mono"/>
                <a:ea typeface="IBM Plex Mono"/>
                <a:cs typeface="IBM Plex Mono"/>
                <a:sym typeface="IBM Plex Mono"/>
              </a:defRPr>
            </a:lvl4pPr>
            <a:lvl5pPr lvl="4" rtl="0">
              <a:spcBef>
                <a:spcPts val="0"/>
              </a:spcBef>
              <a:spcAft>
                <a:spcPts val="0"/>
              </a:spcAft>
              <a:buClr>
                <a:schemeClr val="dk1"/>
              </a:buClr>
              <a:buSzPts val="3000"/>
              <a:buFont typeface="IBM Plex Mono"/>
              <a:buNone/>
              <a:defRPr sz="3000" b="1">
                <a:solidFill>
                  <a:schemeClr val="dk1"/>
                </a:solidFill>
                <a:latin typeface="IBM Plex Mono"/>
                <a:ea typeface="IBM Plex Mono"/>
                <a:cs typeface="IBM Plex Mono"/>
                <a:sym typeface="IBM Plex Mono"/>
              </a:defRPr>
            </a:lvl5pPr>
            <a:lvl6pPr lvl="5" rtl="0">
              <a:spcBef>
                <a:spcPts val="0"/>
              </a:spcBef>
              <a:spcAft>
                <a:spcPts val="0"/>
              </a:spcAft>
              <a:buClr>
                <a:schemeClr val="dk1"/>
              </a:buClr>
              <a:buSzPts val="3000"/>
              <a:buFont typeface="IBM Plex Mono"/>
              <a:buNone/>
              <a:defRPr sz="3000" b="1">
                <a:solidFill>
                  <a:schemeClr val="dk1"/>
                </a:solidFill>
                <a:latin typeface="IBM Plex Mono"/>
                <a:ea typeface="IBM Plex Mono"/>
                <a:cs typeface="IBM Plex Mono"/>
                <a:sym typeface="IBM Plex Mono"/>
              </a:defRPr>
            </a:lvl6pPr>
            <a:lvl7pPr lvl="6" rtl="0">
              <a:spcBef>
                <a:spcPts val="0"/>
              </a:spcBef>
              <a:spcAft>
                <a:spcPts val="0"/>
              </a:spcAft>
              <a:buClr>
                <a:schemeClr val="dk1"/>
              </a:buClr>
              <a:buSzPts val="3000"/>
              <a:buFont typeface="IBM Plex Mono"/>
              <a:buNone/>
              <a:defRPr sz="3000" b="1">
                <a:solidFill>
                  <a:schemeClr val="dk1"/>
                </a:solidFill>
                <a:latin typeface="IBM Plex Mono"/>
                <a:ea typeface="IBM Plex Mono"/>
                <a:cs typeface="IBM Plex Mono"/>
                <a:sym typeface="IBM Plex Mono"/>
              </a:defRPr>
            </a:lvl7pPr>
            <a:lvl8pPr lvl="7" rtl="0">
              <a:spcBef>
                <a:spcPts val="0"/>
              </a:spcBef>
              <a:spcAft>
                <a:spcPts val="0"/>
              </a:spcAft>
              <a:buClr>
                <a:schemeClr val="dk1"/>
              </a:buClr>
              <a:buSzPts val="3000"/>
              <a:buFont typeface="IBM Plex Mono"/>
              <a:buNone/>
              <a:defRPr sz="3000" b="1">
                <a:solidFill>
                  <a:schemeClr val="dk1"/>
                </a:solidFill>
                <a:latin typeface="IBM Plex Mono"/>
                <a:ea typeface="IBM Plex Mono"/>
                <a:cs typeface="IBM Plex Mono"/>
                <a:sym typeface="IBM Plex Mono"/>
              </a:defRPr>
            </a:lvl8pPr>
            <a:lvl9pPr lvl="8" rtl="0">
              <a:spcBef>
                <a:spcPts val="0"/>
              </a:spcBef>
              <a:spcAft>
                <a:spcPts val="0"/>
              </a:spcAft>
              <a:buClr>
                <a:schemeClr val="dk1"/>
              </a:buClr>
              <a:buSzPts val="3000"/>
              <a:buFont typeface="IBM Plex Mono"/>
              <a:buNone/>
              <a:defRPr sz="3000" b="1">
                <a:solidFill>
                  <a:schemeClr val="dk1"/>
                </a:solidFill>
                <a:latin typeface="IBM Plex Mono"/>
                <a:ea typeface="IBM Plex Mono"/>
                <a:cs typeface="IBM Plex Mono"/>
                <a:sym typeface="IBM Plex Mon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1pPr>
            <a:lvl2pPr marL="914400" lvl="1"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2pPr>
            <a:lvl3pPr marL="1371600" lvl="2"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3pPr>
            <a:lvl4pPr marL="1828800" lvl="3"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4pPr>
            <a:lvl5pPr marL="2286000" lvl="4"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5pPr>
            <a:lvl6pPr marL="2743200" lvl="5"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6pPr>
            <a:lvl7pPr marL="3200400" lvl="6"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7pPr>
            <a:lvl8pPr marL="3657600" lvl="7"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8pPr>
            <a:lvl9pPr marL="4114800" lvl="8"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8" r:id="rId8"/>
    <p:sldLayoutId id="2147483668"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29"/>
          <p:cNvSpPr txBox="1">
            <a:spLocks noGrp="1"/>
          </p:cNvSpPr>
          <p:nvPr>
            <p:ph type="ctrTitle"/>
          </p:nvPr>
        </p:nvSpPr>
        <p:spPr>
          <a:xfrm>
            <a:off x="655263" y="850175"/>
            <a:ext cx="6611100" cy="329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dirty="0"/>
              <a:t>Proyecto: Batalla por turnos</a:t>
            </a:r>
            <a:endParaRPr dirty="0"/>
          </a:p>
        </p:txBody>
      </p:sp>
      <p:grpSp>
        <p:nvGrpSpPr>
          <p:cNvPr id="605" name="Google Shape;605;p29"/>
          <p:cNvGrpSpPr/>
          <p:nvPr/>
        </p:nvGrpSpPr>
        <p:grpSpPr>
          <a:xfrm>
            <a:off x="6679762" y="2633450"/>
            <a:ext cx="2011500" cy="1172100"/>
            <a:chOff x="9312437" y="1665650"/>
            <a:chExt cx="2011500" cy="1172100"/>
          </a:xfrm>
        </p:grpSpPr>
        <p:sp>
          <p:nvSpPr>
            <p:cNvPr id="606" name="Google Shape;606;p29"/>
            <p:cNvSpPr/>
            <p:nvPr/>
          </p:nvSpPr>
          <p:spPr>
            <a:xfrm>
              <a:off x="9312437" y="1665650"/>
              <a:ext cx="2008500" cy="11721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07" name="Google Shape;607;p29"/>
            <p:cNvSpPr/>
            <p:nvPr/>
          </p:nvSpPr>
          <p:spPr>
            <a:xfrm>
              <a:off x="9681549" y="2534449"/>
              <a:ext cx="1461814" cy="151763"/>
            </a:xfrm>
            <a:custGeom>
              <a:avLst/>
              <a:gdLst/>
              <a:ahLst/>
              <a:cxnLst/>
              <a:rect l="l" t="t" r="r" b="b"/>
              <a:pathLst>
                <a:path w="93124" h="9668" extrusionOk="0">
                  <a:moveTo>
                    <a:pt x="0" y="9668"/>
                  </a:moveTo>
                  <a:cubicBezTo>
                    <a:pt x="1050" y="7219"/>
                    <a:pt x="2359" y="4877"/>
                    <a:pt x="3790" y="2629"/>
                  </a:cubicBezTo>
                  <a:cubicBezTo>
                    <a:pt x="4373" y="1712"/>
                    <a:pt x="5187" y="-575"/>
                    <a:pt x="5955" y="193"/>
                  </a:cubicBezTo>
                  <a:cubicBezTo>
                    <a:pt x="7096" y="1334"/>
                    <a:pt x="6622" y="3924"/>
                    <a:pt x="8121" y="4524"/>
                  </a:cubicBezTo>
                  <a:cubicBezTo>
                    <a:pt x="9312" y="5001"/>
                    <a:pt x="9882" y="1682"/>
                    <a:pt x="11099" y="2088"/>
                  </a:cubicBezTo>
                  <a:cubicBezTo>
                    <a:pt x="15838" y="3669"/>
                    <a:pt x="20584" y="5263"/>
                    <a:pt x="25176" y="7231"/>
                  </a:cubicBezTo>
                  <a:cubicBezTo>
                    <a:pt x="26608" y="7845"/>
                    <a:pt x="28346" y="5805"/>
                    <a:pt x="29778" y="6419"/>
                  </a:cubicBezTo>
                  <a:cubicBezTo>
                    <a:pt x="31818" y="7293"/>
                    <a:pt x="33527" y="9642"/>
                    <a:pt x="35733" y="9397"/>
                  </a:cubicBezTo>
                  <a:cubicBezTo>
                    <a:pt x="41121" y="8798"/>
                    <a:pt x="46716" y="9899"/>
                    <a:pt x="51976" y="8585"/>
                  </a:cubicBezTo>
                  <a:cubicBezTo>
                    <a:pt x="54443" y="7969"/>
                    <a:pt x="56201" y="5066"/>
                    <a:pt x="58744" y="5066"/>
                  </a:cubicBezTo>
                  <a:cubicBezTo>
                    <a:pt x="62115" y="5066"/>
                    <a:pt x="65144" y="8192"/>
                    <a:pt x="68489" y="7773"/>
                  </a:cubicBezTo>
                  <a:cubicBezTo>
                    <a:pt x="74175" y="7062"/>
                    <a:pt x="78267" y="1136"/>
                    <a:pt x="83920" y="193"/>
                  </a:cubicBezTo>
                  <a:cubicBezTo>
                    <a:pt x="87344" y="-378"/>
                    <a:pt x="89831" y="3967"/>
                    <a:pt x="93124" y="5066"/>
                  </a:cubicBezTo>
                </a:path>
              </a:pathLst>
            </a:custGeom>
            <a:noFill/>
            <a:ln w="9525" cap="flat" cmpd="sng">
              <a:solidFill>
                <a:schemeClr val="lt1"/>
              </a:solidFill>
              <a:prstDash val="solid"/>
              <a:round/>
              <a:headEnd type="none" w="med" len="med"/>
              <a:tailEnd type="none" w="med" len="med"/>
            </a:ln>
          </p:spPr>
          <p:txBody>
            <a:bodyPr/>
            <a:lstStyle/>
            <a:p>
              <a:endParaRPr lang="es-PE"/>
            </a:p>
          </p:txBody>
        </p:sp>
        <p:cxnSp>
          <p:nvCxnSpPr>
            <p:cNvPr id="608" name="Google Shape;608;p29"/>
            <p:cNvCxnSpPr/>
            <p:nvPr/>
          </p:nvCxnSpPr>
          <p:spPr>
            <a:xfrm>
              <a:off x="9647699" y="2743600"/>
              <a:ext cx="1556700" cy="0"/>
            </a:xfrm>
            <a:prstGeom prst="straightConnector1">
              <a:avLst/>
            </a:prstGeom>
            <a:noFill/>
            <a:ln w="9525" cap="flat" cmpd="sng">
              <a:solidFill>
                <a:schemeClr val="dk2"/>
              </a:solidFill>
              <a:prstDash val="solid"/>
              <a:round/>
              <a:headEnd type="none" w="med" len="med"/>
              <a:tailEnd type="none" w="med" len="med"/>
            </a:ln>
          </p:spPr>
        </p:cxnSp>
        <p:cxnSp>
          <p:nvCxnSpPr>
            <p:cNvPr id="609" name="Google Shape;609;p29"/>
            <p:cNvCxnSpPr/>
            <p:nvPr/>
          </p:nvCxnSpPr>
          <p:spPr>
            <a:xfrm>
              <a:off x="9312437" y="1867459"/>
              <a:ext cx="2011500" cy="0"/>
            </a:xfrm>
            <a:prstGeom prst="straightConnector1">
              <a:avLst/>
            </a:prstGeom>
            <a:noFill/>
            <a:ln w="9525" cap="flat" cmpd="sng">
              <a:solidFill>
                <a:schemeClr val="accent2"/>
              </a:solidFill>
              <a:prstDash val="solid"/>
              <a:round/>
              <a:headEnd type="none" w="med" len="med"/>
              <a:tailEnd type="none" w="med" len="med"/>
            </a:ln>
          </p:spPr>
        </p:cxnSp>
        <p:sp>
          <p:nvSpPr>
            <p:cNvPr id="610" name="Google Shape;610;p29"/>
            <p:cNvSpPr/>
            <p:nvPr/>
          </p:nvSpPr>
          <p:spPr>
            <a:xfrm>
              <a:off x="9368075" y="1929625"/>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11" name="Google Shape;611;p29"/>
            <p:cNvSpPr/>
            <p:nvPr/>
          </p:nvSpPr>
          <p:spPr>
            <a:xfrm>
              <a:off x="9368075" y="197954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12" name="Google Shape;612;p29"/>
            <p:cNvSpPr/>
            <p:nvPr/>
          </p:nvSpPr>
          <p:spPr>
            <a:xfrm>
              <a:off x="9368075" y="202946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13" name="Google Shape;613;p29"/>
            <p:cNvSpPr/>
            <p:nvPr/>
          </p:nvSpPr>
          <p:spPr>
            <a:xfrm>
              <a:off x="9368075" y="207938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14" name="Google Shape;614;p29"/>
            <p:cNvSpPr/>
            <p:nvPr/>
          </p:nvSpPr>
          <p:spPr>
            <a:xfrm>
              <a:off x="9368075" y="212930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15" name="Google Shape;615;p29"/>
            <p:cNvSpPr/>
            <p:nvPr/>
          </p:nvSpPr>
          <p:spPr>
            <a:xfrm>
              <a:off x="9368075" y="217922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16" name="Google Shape;616;p29"/>
            <p:cNvSpPr/>
            <p:nvPr/>
          </p:nvSpPr>
          <p:spPr>
            <a:xfrm>
              <a:off x="9368075" y="222914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17" name="Google Shape;617;p29"/>
            <p:cNvSpPr/>
            <p:nvPr/>
          </p:nvSpPr>
          <p:spPr>
            <a:xfrm>
              <a:off x="9368075" y="2279050"/>
              <a:ext cx="9462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618" name="Google Shape;618;p29"/>
            <p:cNvGrpSpPr/>
            <p:nvPr/>
          </p:nvGrpSpPr>
          <p:grpSpPr>
            <a:xfrm>
              <a:off x="9368075" y="2460800"/>
              <a:ext cx="186600" cy="77700"/>
              <a:chOff x="9368075" y="2460800"/>
              <a:chExt cx="186600" cy="77700"/>
            </a:xfrm>
          </p:grpSpPr>
          <p:sp>
            <p:nvSpPr>
              <p:cNvPr id="619" name="Google Shape;619;p29"/>
              <p:cNvSpPr/>
              <p:nvPr/>
            </p:nvSpPr>
            <p:spPr>
              <a:xfrm>
                <a:off x="9368075" y="2460800"/>
                <a:ext cx="1866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20" name="Google Shape;620;p29"/>
              <p:cNvSpPr/>
              <p:nvPr/>
            </p:nvSpPr>
            <p:spPr>
              <a:xfrm>
                <a:off x="9368075" y="2512700"/>
                <a:ext cx="1866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621" name="Google Shape;621;p29"/>
            <p:cNvSpPr/>
            <p:nvPr/>
          </p:nvSpPr>
          <p:spPr>
            <a:xfrm>
              <a:off x="9368075" y="2328974"/>
              <a:ext cx="9462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22" name="Google Shape;622;p29"/>
            <p:cNvSpPr/>
            <p:nvPr/>
          </p:nvSpPr>
          <p:spPr>
            <a:xfrm>
              <a:off x="9368075" y="2378898"/>
              <a:ext cx="9462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625" name="Google Shape;625;p29"/>
          <p:cNvSpPr/>
          <p:nvPr/>
        </p:nvSpPr>
        <p:spPr>
          <a:xfrm>
            <a:off x="655250" y="639275"/>
            <a:ext cx="6611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grpSp>
        <p:nvGrpSpPr>
          <p:cNvPr id="696" name="Google Shape;696;p34"/>
          <p:cNvGrpSpPr/>
          <p:nvPr/>
        </p:nvGrpSpPr>
        <p:grpSpPr>
          <a:xfrm>
            <a:off x="1063605" y="714902"/>
            <a:ext cx="7016734" cy="3713674"/>
            <a:chOff x="174447" y="141850"/>
            <a:chExt cx="8795103" cy="3499175"/>
          </a:xfrm>
        </p:grpSpPr>
        <p:sp>
          <p:nvSpPr>
            <p:cNvPr id="697" name="Google Shape;697;p34"/>
            <p:cNvSpPr/>
            <p:nvPr/>
          </p:nvSpPr>
          <p:spPr>
            <a:xfrm>
              <a:off x="174447" y="346425"/>
              <a:ext cx="8795100" cy="3294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98" name="Google Shape;698;p34"/>
            <p:cNvSpPr/>
            <p:nvPr/>
          </p:nvSpPr>
          <p:spPr>
            <a:xfrm>
              <a:off x="174450" y="141850"/>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699" name="Google Shape;699;p34"/>
          <p:cNvSpPr txBox="1">
            <a:spLocks noGrp="1"/>
          </p:cNvSpPr>
          <p:nvPr>
            <p:ph type="title"/>
          </p:nvPr>
        </p:nvSpPr>
        <p:spPr>
          <a:xfrm>
            <a:off x="3703712" y="2663420"/>
            <a:ext cx="4038300" cy="96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PE" sz="2800" dirty="0"/>
              <a:t>Demostración</a:t>
            </a:r>
            <a:br>
              <a:rPr lang="es-PE" sz="2800" dirty="0"/>
            </a:br>
            <a:endParaRPr sz="2800" dirty="0"/>
          </a:p>
        </p:txBody>
      </p:sp>
      <p:sp>
        <p:nvSpPr>
          <p:cNvPr id="700" name="Google Shape;700;p34"/>
          <p:cNvSpPr txBox="1">
            <a:spLocks noGrp="1"/>
          </p:cNvSpPr>
          <p:nvPr>
            <p:ph type="title" idx="2"/>
          </p:nvPr>
        </p:nvSpPr>
        <p:spPr>
          <a:xfrm>
            <a:off x="3825525" y="1526163"/>
            <a:ext cx="1260300" cy="8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04</a:t>
            </a:r>
            <a:endParaRPr dirty="0"/>
          </a:p>
        </p:txBody>
      </p:sp>
      <p:pic>
        <p:nvPicPr>
          <p:cNvPr id="701" name="Google Shape;701;p34"/>
          <p:cNvPicPr preferRelativeResize="0">
            <a:picLocks noGrp="1"/>
          </p:cNvPicPr>
          <p:nvPr>
            <p:ph type="pic" idx="3"/>
          </p:nvPr>
        </p:nvPicPr>
        <p:blipFill rotWithShape="1">
          <a:blip r:embed="rId3">
            <a:alphaModFix/>
          </a:blip>
          <a:srcRect l="22635" r="22635"/>
          <a:stretch/>
        </p:blipFill>
        <p:spPr>
          <a:xfrm flipH="1">
            <a:off x="713225" y="1207188"/>
            <a:ext cx="2430300" cy="2959200"/>
          </a:xfrm>
          <a:prstGeom prst="rect">
            <a:avLst/>
          </a:prstGeom>
        </p:spPr>
      </p:pic>
      <p:grpSp>
        <p:nvGrpSpPr>
          <p:cNvPr id="702" name="Google Shape;702;p34"/>
          <p:cNvGrpSpPr/>
          <p:nvPr/>
        </p:nvGrpSpPr>
        <p:grpSpPr>
          <a:xfrm>
            <a:off x="3703712" y="3766600"/>
            <a:ext cx="2011500" cy="1172100"/>
            <a:chOff x="3703712" y="3766600"/>
            <a:chExt cx="2011500" cy="1172100"/>
          </a:xfrm>
        </p:grpSpPr>
        <p:sp>
          <p:nvSpPr>
            <p:cNvPr id="703" name="Google Shape;703;p34"/>
            <p:cNvSpPr/>
            <p:nvPr/>
          </p:nvSpPr>
          <p:spPr>
            <a:xfrm>
              <a:off x="3703712" y="3766600"/>
              <a:ext cx="2008500" cy="11721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704" name="Google Shape;704;p34"/>
            <p:cNvCxnSpPr/>
            <p:nvPr/>
          </p:nvCxnSpPr>
          <p:spPr>
            <a:xfrm>
              <a:off x="3703712" y="3889296"/>
              <a:ext cx="2011500" cy="0"/>
            </a:xfrm>
            <a:prstGeom prst="straightConnector1">
              <a:avLst/>
            </a:prstGeom>
            <a:noFill/>
            <a:ln w="9525" cap="flat" cmpd="sng">
              <a:solidFill>
                <a:schemeClr val="accent2"/>
              </a:solidFill>
              <a:prstDash val="solid"/>
              <a:round/>
              <a:headEnd type="none" w="med" len="med"/>
              <a:tailEnd type="none" w="med" len="med"/>
            </a:ln>
          </p:spPr>
        </p:cxnSp>
        <p:sp>
          <p:nvSpPr>
            <p:cNvPr id="705" name="Google Shape;705;p34"/>
            <p:cNvSpPr/>
            <p:nvPr/>
          </p:nvSpPr>
          <p:spPr>
            <a:xfrm>
              <a:off x="3759350" y="4030575"/>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6" name="Google Shape;706;p34"/>
            <p:cNvSpPr/>
            <p:nvPr/>
          </p:nvSpPr>
          <p:spPr>
            <a:xfrm>
              <a:off x="3759350" y="408049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7" name="Google Shape;707;p34"/>
            <p:cNvSpPr/>
            <p:nvPr/>
          </p:nvSpPr>
          <p:spPr>
            <a:xfrm>
              <a:off x="3759350" y="413041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8" name="Google Shape;708;p34"/>
            <p:cNvSpPr/>
            <p:nvPr/>
          </p:nvSpPr>
          <p:spPr>
            <a:xfrm>
              <a:off x="3759350" y="418033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9" name="Google Shape;709;p34"/>
            <p:cNvSpPr/>
            <p:nvPr/>
          </p:nvSpPr>
          <p:spPr>
            <a:xfrm>
              <a:off x="3759350" y="423025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0" name="Google Shape;710;p34"/>
            <p:cNvSpPr/>
            <p:nvPr/>
          </p:nvSpPr>
          <p:spPr>
            <a:xfrm>
              <a:off x="3759350" y="428017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1" name="Google Shape;711;p34"/>
            <p:cNvSpPr/>
            <p:nvPr/>
          </p:nvSpPr>
          <p:spPr>
            <a:xfrm>
              <a:off x="3759350" y="433009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12" name="Google Shape;712;p34"/>
            <p:cNvGrpSpPr/>
            <p:nvPr/>
          </p:nvGrpSpPr>
          <p:grpSpPr>
            <a:xfrm>
              <a:off x="3759350" y="4824525"/>
              <a:ext cx="1897209" cy="25800"/>
              <a:chOff x="9368075" y="2723575"/>
              <a:chExt cx="1897209" cy="25800"/>
            </a:xfrm>
          </p:grpSpPr>
          <p:sp>
            <p:nvSpPr>
              <p:cNvPr id="713" name="Google Shape;713;p34"/>
              <p:cNvSpPr/>
              <p:nvPr/>
            </p:nvSpPr>
            <p:spPr>
              <a:xfrm>
                <a:off x="10388384" y="2723575"/>
                <a:ext cx="8769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4" name="Google Shape;714;p34"/>
              <p:cNvSpPr/>
              <p:nvPr/>
            </p:nvSpPr>
            <p:spPr>
              <a:xfrm>
                <a:off x="9368075" y="2723575"/>
                <a:ext cx="8769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15" name="Google Shape;715;p34"/>
            <p:cNvSpPr/>
            <p:nvPr/>
          </p:nvSpPr>
          <p:spPr>
            <a:xfrm>
              <a:off x="3759350" y="4428575"/>
              <a:ext cx="1897200" cy="261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716" name="Google Shape;716;p34"/>
          <p:cNvGrpSpPr/>
          <p:nvPr/>
        </p:nvGrpSpPr>
        <p:grpSpPr>
          <a:xfrm>
            <a:off x="7554575" y="558375"/>
            <a:ext cx="1260413" cy="1727400"/>
            <a:chOff x="7554575" y="558375"/>
            <a:chExt cx="1260413" cy="1727400"/>
          </a:xfrm>
        </p:grpSpPr>
        <p:grpSp>
          <p:nvGrpSpPr>
            <p:cNvPr id="717" name="Google Shape;717;p34"/>
            <p:cNvGrpSpPr/>
            <p:nvPr/>
          </p:nvGrpSpPr>
          <p:grpSpPr>
            <a:xfrm>
              <a:off x="7554575" y="558375"/>
              <a:ext cx="1260413" cy="1727400"/>
              <a:chOff x="7554575" y="558375"/>
              <a:chExt cx="1260413" cy="1727400"/>
            </a:xfrm>
          </p:grpSpPr>
          <p:grpSp>
            <p:nvGrpSpPr>
              <p:cNvPr id="718" name="Google Shape;718;p34"/>
              <p:cNvGrpSpPr/>
              <p:nvPr/>
            </p:nvGrpSpPr>
            <p:grpSpPr>
              <a:xfrm>
                <a:off x="7554575" y="558375"/>
                <a:ext cx="1260413" cy="1727400"/>
                <a:chOff x="7554575" y="558375"/>
                <a:chExt cx="1260413" cy="1727400"/>
              </a:xfrm>
            </p:grpSpPr>
            <p:sp>
              <p:nvSpPr>
                <p:cNvPr id="719" name="Google Shape;719;p34"/>
                <p:cNvSpPr/>
                <p:nvPr/>
              </p:nvSpPr>
              <p:spPr>
                <a:xfrm>
                  <a:off x="7554575" y="558375"/>
                  <a:ext cx="1258500" cy="17274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720" name="Google Shape;720;p34"/>
                <p:cNvCxnSpPr/>
                <p:nvPr/>
              </p:nvCxnSpPr>
              <p:spPr>
                <a:xfrm>
                  <a:off x="7554582" y="681071"/>
                  <a:ext cx="1260406" cy="0"/>
                </a:xfrm>
                <a:prstGeom prst="straightConnector1">
                  <a:avLst/>
                </a:prstGeom>
                <a:noFill/>
                <a:ln w="9525" cap="flat" cmpd="sng">
                  <a:solidFill>
                    <a:schemeClr val="accent2"/>
                  </a:solidFill>
                  <a:prstDash val="solid"/>
                  <a:round/>
                  <a:headEnd type="none" w="med" len="med"/>
                  <a:tailEnd type="none" w="med" len="med"/>
                </a:ln>
              </p:spPr>
            </p:cxnSp>
            <p:grpSp>
              <p:nvGrpSpPr>
                <p:cNvPr id="721" name="Google Shape;721;p34"/>
                <p:cNvGrpSpPr/>
                <p:nvPr/>
              </p:nvGrpSpPr>
              <p:grpSpPr>
                <a:xfrm>
                  <a:off x="7646396" y="1526175"/>
                  <a:ext cx="493401" cy="608875"/>
                  <a:chOff x="9220470" y="1332238"/>
                  <a:chExt cx="1188918" cy="608875"/>
                </a:xfrm>
              </p:grpSpPr>
              <p:sp>
                <p:nvSpPr>
                  <p:cNvPr id="722" name="Google Shape;722;p34"/>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3" name="Google Shape;723;p34"/>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4" name="Google Shape;724;p34"/>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5" name="Google Shape;725;p34"/>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6" name="Google Shape;726;p34"/>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7" name="Google Shape;727;p34"/>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8" name="Google Shape;728;p34"/>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9" name="Google Shape;729;p34"/>
                  <p:cNvSpPr/>
                  <p:nvPr/>
                </p:nvSpPr>
                <p:spPr>
                  <a:xfrm>
                    <a:off x="9220487" y="1681663"/>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30" name="Google Shape;730;p34"/>
                  <p:cNvGrpSpPr/>
                  <p:nvPr/>
                </p:nvGrpSpPr>
                <p:grpSpPr>
                  <a:xfrm>
                    <a:off x="9220470" y="1863413"/>
                    <a:ext cx="437617" cy="77700"/>
                    <a:chOff x="9368075" y="2460800"/>
                    <a:chExt cx="698400" cy="77700"/>
                  </a:xfrm>
                </p:grpSpPr>
                <p:sp>
                  <p:nvSpPr>
                    <p:cNvPr id="731" name="Google Shape;731;p34"/>
                    <p:cNvSpPr/>
                    <p:nvPr/>
                  </p:nvSpPr>
                  <p:spPr>
                    <a:xfrm>
                      <a:off x="9368075" y="2460800"/>
                      <a:ext cx="6984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2" name="Google Shape;732;p34"/>
                    <p:cNvSpPr/>
                    <p:nvPr/>
                  </p:nvSpPr>
                  <p:spPr>
                    <a:xfrm>
                      <a:off x="9368075" y="2512700"/>
                      <a:ext cx="6984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33" name="Google Shape;733;p34"/>
                  <p:cNvSpPr/>
                  <p:nvPr/>
                </p:nvSpPr>
                <p:spPr>
                  <a:xfrm>
                    <a:off x="9220487" y="1731587"/>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4" name="Google Shape;734;p34"/>
                  <p:cNvSpPr/>
                  <p:nvPr/>
                </p:nvSpPr>
                <p:spPr>
                  <a:xfrm>
                    <a:off x="9220487" y="1781512"/>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735" name="Google Shape;735;p34"/>
                <p:cNvGrpSpPr/>
                <p:nvPr/>
              </p:nvGrpSpPr>
              <p:grpSpPr>
                <a:xfrm>
                  <a:off x="8227863" y="1526175"/>
                  <a:ext cx="493393" cy="608911"/>
                  <a:chOff x="9220470" y="1332238"/>
                  <a:chExt cx="1188900" cy="608911"/>
                </a:xfrm>
              </p:grpSpPr>
              <p:sp>
                <p:nvSpPr>
                  <p:cNvPr id="736" name="Google Shape;736;p34"/>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7" name="Google Shape;737;p34"/>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8" name="Google Shape;738;p34"/>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9" name="Google Shape;739;p34"/>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0" name="Google Shape;740;p34"/>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1" name="Google Shape;741;p34"/>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2" name="Google Shape;742;p34"/>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43" name="Google Shape;743;p34"/>
                  <p:cNvGrpSpPr/>
                  <p:nvPr/>
                </p:nvGrpSpPr>
                <p:grpSpPr>
                  <a:xfrm>
                    <a:off x="9220559" y="1731613"/>
                    <a:ext cx="1188786" cy="209536"/>
                    <a:chOff x="9368218" y="2329000"/>
                    <a:chExt cx="1897200" cy="209536"/>
                  </a:xfrm>
                </p:grpSpPr>
                <p:sp>
                  <p:nvSpPr>
                    <p:cNvPr id="744" name="Google Shape;744;p34"/>
                    <p:cNvSpPr/>
                    <p:nvPr/>
                  </p:nvSpPr>
                  <p:spPr>
                    <a:xfrm>
                      <a:off x="9368218" y="2329000"/>
                      <a:ext cx="1897200" cy="69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5" name="Google Shape;745;p34"/>
                    <p:cNvSpPr/>
                    <p:nvPr/>
                  </p:nvSpPr>
                  <p:spPr>
                    <a:xfrm>
                      <a:off x="9368218" y="2468936"/>
                      <a:ext cx="1897200" cy="69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746" name="Google Shape;746;p34"/>
                <p:cNvSpPr/>
                <p:nvPr/>
              </p:nvSpPr>
              <p:spPr>
                <a:xfrm>
                  <a:off x="7646400" y="902025"/>
                  <a:ext cx="1074600" cy="506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47" name="Google Shape;747;p34"/>
                <p:cNvGrpSpPr/>
                <p:nvPr/>
              </p:nvGrpSpPr>
              <p:grpSpPr>
                <a:xfrm>
                  <a:off x="7820217" y="983014"/>
                  <a:ext cx="729125" cy="241211"/>
                  <a:chOff x="8327067" y="3399139"/>
                  <a:chExt cx="729125" cy="241211"/>
                </a:xfrm>
              </p:grpSpPr>
              <p:sp>
                <p:nvSpPr>
                  <p:cNvPr id="748" name="Google Shape;748;p34"/>
                  <p:cNvSpPr/>
                  <p:nvPr/>
                </p:nvSpPr>
                <p:spPr>
                  <a:xfrm>
                    <a:off x="8327067" y="3399150"/>
                    <a:ext cx="241200" cy="241200"/>
                  </a:xfrm>
                  <a:prstGeom prst="donut">
                    <a:avLst>
                      <a:gd name="adj" fmla="val 20045"/>
                    </a:avLst>
                  </a:prstGeom>
                  <a:solidFill>
                    <a:schemeClr val="accent4"/>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9" name="Google Shape;749;p34"/>
                  <p:cNvSpPr/>
                  <p:nvPr/>
                </p:nvSpPr>
                <p:spPr>
                  <a:xfrm>
                    <a:off x="8327067" y="3399150"/>
                    <a:ext cx="241200" cy="241200"/>
                  </a:xfrm>
                  <a:prstGeom prst="blockArc">
                    <a:avLst>
                      <a:gd name="adj1" fmla="val 16190171"/>
                      <a:gd name="adj2" fmla="val 10875543"/>
                      <a:gd name="adj3" fmla="val 20038"/>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50" name="Google Shape;750;p34"/>
                  <p:cNvSpPr/>
                  <p:nvPr/>
                </p:nvSpPr>
                <p:spPr>
                  <a:xfrm>
                    <a:off x="8814992" y="3399139"/>
                    <a:ext cx="241200" cy="241200"/>
                  </a:xfrm>
                  <a:prstGeom prst="donut">
                    <a:avLst>
                      <a:gd name="adj" fmla="val 20045"/>
                    </a:avLst>
                  </a:prstGeom>
                  <a:solidFill>
                    <a:schemeClr val="accent4"/>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51" name="Google Shape;751;p34"/>
                  <p:cNvSpPr/>
                  <p:nvPr/>
                </p:nvSpPr>
                <p:spPr>
                  <a:xfrm>
                    <a:off x="8814992" y="3399139"/>
                    <a:ext cx="241200" cy="241200"/>
                  </a:xfrm>
                  <a:prstGeom prst="blockArc">
                    <a:avLst>
                      <a:gd name="adj1" fmla="val 16190171"/>
                      <a:gd name="adj2" fmla="val 10875543"/>
                      <a:gd name="adj3" fmla="val 20038"/>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752" name="Google Shape;752;p34"/>
              <p:cNvSpPr/>
              <p:nvPr/>
            </p:nvSpPr>
            <p:spPr>
              <a:xfrm>
                <a:off x="7695049" y="1316375"/>
                <a:ext cx="9795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53" name="Google Shape;753;p34"/>
            <p:cNvSpPr/>
            <p:nvPr/>
          </p:nvSpPr>
          <p:spPr>
            <a:xfrm>
              <a:off x="7646404" y="793600"/>
              <a:ext cx="1063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Tree>
    <p:extLst>
      <p:ext uri="{BB962C8B-B14F-4D97-AF65-F5344CB8AC3E}">
        <p14:creationId xmlns:p14="http://schemas.microsoft.com/office/powerpoint/2010/main" val="8707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86FA72ED-65C2-42FB-99F0-CFCAF54CC09A}"/>
              </a:ext>
            </a:extLst>
          </p:cNvPr>
          <p:cNvSpPr>
            <a:spLocks noGrp="1"/>
          </p:cNvSpPr>
          <p:nvPr>
            <p:ph type="title"/>
          </p:nvPr>
        </p:nvSpPr>
        <p:spPr>
          <a:xfrm>
            <a:off x="953917" y="1903227"/>
            <a:ext cx="7704000" cy="1977656"/>
          </a:xfrm>
        </p:spPr>
        <p:txBody>
          <a:bodyPr/>
          <a:lstStyle/>
          <a:p>
            <a:r>
              <a:rPr lang="es-PE" dirty="0"/>
              <a:t>https://github.com/vienheno/Nomada_Mes4.git</a:t>
            </a:r>
          </a:p>
        </p:txBody>
      </p:sp>
    </p:spTree>
    <p:extLst>
      <p:ext uri="{BB962C8B-B14F-4D97-AF65-F5344CB8AC3E}">
        <p14:creationId xmlns:p14="http://schemas.microsoft.com/office/powerpoint/2010/main" val="1320150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grpSp>
        <p:nvGrpSpPr>
          <p:cNvPr id="696" name="Google Shape;696;p34"/>
          <p:cNvGrpSpPr/>
          <p:nvPr/>
        </p:nvGrpSpPr>
        <p:grpSpPr>
          <a:xfrm>
            <a:off x="1063605" y="714902"/>
            <a:ext cx="7016734" cy="3713674"/>
            <a:chOff x="174447" y="141850"/>
            <a:chExt cx="8795103" cy="3499175"/>
          </a:xfrm>
        </p:grpSpPr>
        <p:sp>
          <p:nvSpPr>
            <p:cNvPr id="697" name="Google Shape;697;p34"/>
            <p:cNvSpPr/>
            <p:nvPr/>
          </p:nvSpPr>
          <p:spPr>
            <a:xfrm>
              <a:off x="174447" y="346425"/>
              <a:ext cx="8795100" cy="3294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98" name="Google Shape;698;p34"/>
            <p:cNvSpPr/>
            <p:nvPr/>
          </p:nvSpPr>
          <p:spPr>
            <a:xfrm>
              <a:off x="174450" y="141850"/>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699" name="Google Shape;699;p34"/>
          <p:cNvSpPr txBox="1">
            <a:spLocks noGrp="1"/>
          </p:cNvSpPr>
          <p:nvPr>
            <p:ph type="title"/>
          </p:nvPr>
        </p:nvSpPr>
        <p:spPr>
          <a:xfrm>
            <a:off x="3703712" y="2663420"/>
            <a:ext cx="4038300" cy="96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PE" sz="2800" dirty="0"/>
              <a:t>Conclusión</a:t>
            </a:r>
            <a:br>
              <a:rPr lang="es-PE" sz="2800" dirty="0"/>
            </a:br>
            <a:endParaRPr sz="2800" dirty="0"/>
          </a:p>
        </p:txBody>
      </p:sp>
      <p:sp>
        <p:nvSpPr>
          <p:cNvPr id="700" name="Google Shape;700;p34"/>
          <p:cNvSpPr txBox="1">
            <a:spLocks noGrp="1"/>
          </p:cNvSpPr>
          <p:nvPr>
            <p:ph type="title" idx="2"/>
          </p:nvPr>
        </p:nvSpPr>
        <p:spPr>
          <a:xfrm>
            <a:off x="3825525" y="1526163"/>
            <a:ext cx="1260300" cy="8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05</a:t>
            </a:r>
            <a:endParaRPr dirty="0"/>
          </a:p>
        </p:txBody>
      </p:sp>
      <p:pic>
        <p:nvPicPr>
          <p:cNvPr id="701" name="Google Shape;701;p34"/>
          <p:cNvPicPr preferRelativeResize="0">
            <a:picLocks noGrp="1"/>
          </p:cNvPicPr>
          <p:nvPr>
            <p:ph type="pic" idx="3"/>
          </p:nvPr>
        </p:nvPicPr>
        <p:blipFill rotWithShape="1">
          <a:blip r:embed="rId3">
            <a:alphaModFix/>
          </a:blip>
          <a:srcRect l="22635" r="22635"/>
          <a:stretch/>
        </p:blipFill>
        <p:spPr>
          <a:xfrm flipH="1">
            <a:off x="713225" y="1207188"/>
            <a:ext cx="2430300" cy="2959200"/>
          </a:xfrm>
          <a:prstGeom prst="rect">
            <a:avLst/>
          </a:prstGeom>
        </p:spPr>
      </p:pic>
      <p:grpSp>
        <p:nvGrpSpPr>
          <p:cNvPr id="702" name="Google Shape;702;p34"/>
          <p:cNvGrpSpPr/>
          <p:nvPr/>
        </p:nvGrpSpPr>
        <p:grpSpPr>
          <a:xfrm>
            <a:off x="3703712" y="3766600"/>
            <a:ext cx="2011500" cy="1172100"/>
            <a:chOff x="3703712" y="3766600"/>
            <a:chExt cx="2011500" cy="1172100"/>
          </a:xfrm>
        </p:grpSpPr>
        <p:sp>
          <p:nvSpPr>
            <p:cNvPr id="703" name="Google Shape;703;p34"/>
            <p:cNvSpPr/>
            <p:nvPr/>
          </p:nvSpPr>
          <p:spPr>
            <a:xfrm>
              <a:off x="3703712" y="3766600"/>
              <a:ext cx="2008500" cy="11721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704" name="Google Shape;704;p34"/>
            <p:cNvCxnSpPr/>
            <p:nvPr/>
          </p:nvCxnSpPr>
          <p:spPr>
            <a:xfrm>
              <a:off x="3703712" y="3889296"/>
              <a:ext cx="2011500" cy="0"/>
            </a:xfrm>
            <a:prstGeom prst="straightConnector1">
              <a:avLst/>
            </a:prstGeom>
            <a:noFill/>
            <a:ln w="9525" cap="flat" cmpd="sng">
              <a:solidFill>
                <a:schemeClr val="accent2"/>
              </a:solidFill>
              <a:prstDash val="solid"/>
              <a:round/>
              <a:headEnd type="none" w="med" len="med"/>
              <a:tailEnd type="none" w="med" len="med"/>
            </a:ln>
          </p:spPr>
        </p:cxnSp>
        <p:sp>
          <p:nvSpPr>
            <p:cNvPr id="705" name="Google Shape;705;p34"/>
            <p:cNvSpPr/>
            <p:nvPr/>
          </p:nvSpPr>
          <p:spPr>
            <a:xfrm>
              <a:off x="3759350" y="4030575"/>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6" name="Google Shape;706;p34"/>
            <p:cNvSpPr/>
            <p:nvPr/>
          </p:nvSpPr>
          <p:spPr>
            <a:xfrm>
              <a:off x="3759350" y="408049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7" name="Google Shape;707;p34"/>
            <p:cNvSpPr/>
            <p:nvPr/>
          </p:nvSpPr>
          <p:spPr>
            <a:xfrm>
              <a:off x="3759350" y="413041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8" name="Google Shape;708;p34"/>
            <p:cNvSpPr/>
            <p:nvPr/>
          </p:nvSpPr>
          <p:spPr>
            <a:xfrm>
              <a:off x="3759350" y="418033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9" name="Google Shape;709;p34"/>
            <p:cNvSpPr/>
            <p:nvPr/>
          </p:nvSpPr>
          <p:spPr>
            <a:xfrm>
              <a:off x="3759350" y="423025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0" name="Google Shape;710;p34"/>
            <p:cNvSpPr/>
            <p:nvPr/>
          </p:nvSpPr>
          <p:spPr>
            <a:xfrm>
              <a:off x="3759350" y="428017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1" name="Google Shape;711;p34"/>
            <p:cNvSpPr/>
            <p:nvPr/>
          </p:nvSpPr>
          <p:spPr>
            <a:xfrm>
              <a:off x="3759350" y="433009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12" name="Google Shape;712;p34"/>
            <p:cNvGrpSpPr/>
            <p:nvPr/>
          </p:nvGrpSpPr>
          <p:grpSpPr>
            <a:xfrm>
              <a:off x="3759350" y="4824525"/>
              <a:ext cx="1897209" cy="25800"/>
              <a:chOff x="9368075" y="2723575"/>
              <a:chExt cx="1897209" cy="25800"/>
            </a:xfrm>
          </p:grpSpPr>
          <p:sp>
            <p:nvSpPr>
              <p:cNvPr id="713" name="Google Shape;713;p34"/>
              <p:cNvSpPr/>
              <p:nvPr/>
            </p:nvSpPr>
            <p:spPr>
              <a:xfrm>
                <a:off x="10388384" y="2723575"/>
                <a:ext cx="8769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4" name="Google Shape;714;p34"/>
              <p:cNvSpPr/>
              <p:nvPr/>
            </p:nvSpPr>
            <p:spPr>
              <a:xfrm>
                <a:off x="9368075" y="2723575"/>
                <a:ext cx="8769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15" name="Google Shape;715;p34"/>
            <p:cNvSpPr/>
            <p:nvPr/>
          </p:nvSpPr>
          <p:spPr>
            <a:xfrm>
              <a:off x="3759350" y="4428575"/>
              <a:ext cx="1897200" cy="261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716" name="Google Shape;716;p34"/>
          <p:cNvGrpSpPr/>
          <p:nvPr/>
        </p:nvGrpSpPr>
        <p:grpSpPr>
          <a:xfrm>
            <a:off x="7554575" y="558375"/>
            <a:ext cx="1260413" cy="1727400"/>
            <a:chOff x="7554575" y="558375"/>
            <a:chExt cx="1260413" cy="1727400"/>
          </a:xfrm>
        </p:grpSpPr>
        <p:grpSp>
          <p:nvGrpSpPr>
            <p:cNvPr id="717" name="Google Shape;717;p34"/>
            <p:cNvGrpSpPr/>
            <p:nvPr/>
          </p:nvGrpSpPr>
          <p:grpSpPr>
            <a:xfrm>
              <a:off x="7554575" y="558375"/>
              <a:ext cx="1260413" cy="1727400"/>
              <a:chOff x="7554575" y="558375"/>
              <a:chExt cx="1260413" cy="1727400"/>
            </a:xfrm>
          </p:grpSpPr>
          <p:grpSp>
            <p:nvGrpSpPr>
              <p:cNvPr id="718" name="Google Shape;718;p34"/>
              <p:cNvGrpSpPr/>
              <p:nvPr/>
            </p:nvGrpSpPr>
            <p:grpSpPr>
              <a:xfrm>
                <a:off x="7554575" y="558375"/>
                <a:ext cx="1260413" cy="1727400"/>
                <a:chOff x="7554575" y="558375"/>
                <a:chExt cx="1260413" cy="1727400"/>
              </a:xfrm>
            </p:grpSpPr>
            <p:sp>
              <p:nvSpPr>
                <p:cNvPr id="719" name="Google Shape;719;p34"/>
                <p:cNvSpPr/>
                <p:nvPr/>
              </p:nvSpPr>
              <p:spPr>
                <a:xfrm>
                  <a:off x="7554575" y="558375"/>
                  <a:ext cx="1258500" cy="17274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720" name="Google Shape;720;p34"/>
                <p:cNvCxnSpPr/>
                <p:nvPr/>
              </p:nvCxnSpPr>
              <p:spPr>
                <a:xfrm>
                  <a:off x="7554582" y="681071"/>
                  <a:ext cx="1260406" cy="0"/>
                </a:xfrm>
                <a:prstGeom prst="straightConnector1">
                  <a:avLst/>
                </a:prstGeom>
                <a:noFill/>
                <a:ln w="9525" cap="flat" cmpd="sng">
                  <a:solidFill>
                    <a:schemeClr val="accent2"/>
                  </a:solidFill>
                  <a:prstDash val="solid"/>
                  <a:round/>
                  <a:headEnd type="none" w="med" len="med"/>
                  <a:tailEnd type="none" w="med" len="med"/>
                </a:ln>
              </p:spPr>
            </p:cxnSp>
            <p:grpSp>
              <p:nvGrpSpPr>
                <p:cNvPr id="721" name="Google Shape;721;p34"/>
                <p:cNvGrpSpPr/>
                <p:nvPr/>
              </p:nvGrpSpPr>
              <p:grpSpPr>
                <a:xfrm>
                  <a:off x="7646396" y="1526175"/>
                  <a:ext cx="493401" cy="608875"/>
                  <a:chOff x="9220470" y="1332238"/>
                  <a:chExt cx="1188918" cy="608875"/>
                </a:xfrm>
              </p:grpSpPr>
              <p:sp>
                <p:nvSpPr>
                  <p:cNvPr id="722" name="Google Shape;722;p34"/>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3" name="Google Shape;723;p34"/>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4" name="Google Shape;724;p34"/>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5" name="Google Shape;725;p34"/>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6" name="Google Shape;726;p34"/>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7" name="Google Shape;727;p34"/>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8" name="Google Shape;728;p34"/>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9" name="Google Shape;729;p34"/>
                  <p:cNvSpPr/>
                  <p:nvPr/>
                </p:nvSpPr>
                <p:spPr>
                  <a:xfrm>
                    <a:off x="9220487" y="1681663"/>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30" name="Google Shape;730;p34"/>
                  <p:cNvGrpSpPr/>
                  <p:nvPr/>
                </p:nvGrpSpPr>
                <p:grpSpPr>
                  <a:xfrm>
                    <a:off x="9220470" y="1863413"/>
                    <a:ext cx="437617" cy="77700"/>
                    <a:chOff x="9368075" y="2460800"/>
                    <a:chExt cx="698400" cy="77700"/>
                  </a:xfrm>
                </p:grpSpPr>
                <p:sp>
                  <p:nvSpPr>
                    <p:cNvPr id="731" name="Google Shape;731;p34"/>
                    <p:cNvSpPr/>
                    <p:nvPr/>
                  </p:nvSpPr>
                  <p:spPr>
                    <a:xfrm>
                      <a:off x="9368075" y="2460800"/>
                      <a:ext cx="6984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2" name="Google Shape;732;p34"/>
                    <p:cNvSpPr/>
                    <p:nvPr/>
                  </p:nvSpPr>
                  <p:spPr>
                    <a:xfrm>
                      <a:off x="9368075" y="2512700"/>
                      <a:ext cx="6984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33" name="Google Shape;733;p34"/>
                  <p:cNvSpPr/>
                  <p:nvPr/>
                </p:nvSpPr>
                <p:spPr>
                  <a:xfrm>
                    <a:off x="9220487" y="1731587"/>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4" name="Google Shape;734;p34"/>
                  <p:cNvSpPr/>
                  <p:nvPr/>
                </p:nvSpPr>
                <p:spPr>
                  <a:xfrm>
                    <a:off x="9220487" y="1781512"/>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735" name="Google Shape;735;p34"/>
                <p:cNvGrpSpPr/>
                <p:nvPr/>
              </p:nvGrpSpPr>
              <p:grpSpPr>
                <a:xfrm>
                  <a:off x="8227863" y="1526175"/>
                  <a:ext cx="493393" cy="608911"/>
                  <a:chOff x="9220470" y="1332238"/>
                  <a:chExt cx="1188900" cy="608911"/>
                </a:xfrm>
              </p:grpSpPr>
              <p:sp>
                <p:nvSpPr>
                  <p:cNvPr id="736" name="Google Shape;736;p34"/>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7" name="Google Shape;737;p34"/>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8" name="Google Shape;738;p34"/>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9" name="Google Shape;739;p34"/>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0" name="Google Shape;740;p34"/>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1" name="Google Shape;741;p34"/>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2" name="Google Shape;742;p34"/>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43" name="Google Shape;743;p34"/>
                  <p:cNvGrpSpPr/>
                  <p:nvPr/>
                </p:nvGrpSpPr>
                <p:grpSpPr>
                  <a:xfrm>
                    <a:off x="9220559" y="1731613"/>
                    <a:ext cx="1188786" cy="209536"/>
                    <a:chOff x="9368218" y="2329000"/>
                    <a:chExt cx="1897200" cy="209536"/>
                  </a:xfrm>
                </p:grpSpPr>
                <p:sp>
                  <p:nvSpPr>
                    <p:cNvPr id="744" name="Google Shape;744;p34"/>
                    <p:cNvSpPr/>
                    <p:nvPr/>
                  </p:nvSpPr>
                  <p:spPr>
                    <a:xfrm>
                      <a:off x="9368218" y="2329000"/>
                      <a:ext cx="1897200" cy="69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5" name="Google Shape;745;p34"/>
                    <p:cNvSpPr/>
                    <p:nvPr/>
                  </p:nvSpPr>
                  <p:spPr>
                    <a:xfrm>
                      <a:off x="9368218" y="2468936"/>
                      <a:ext cx="1897200" cy="69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746" name="Google Shape;746;p34"/>
                <p:cNvSpPr/>
                <p:nvPr/>
              </p:nvSpPr>
              <p:spPr>
                <a:xfrm>
                  <a:off x="7646400" y="902025"/>
                  <a:ext cx="1074600" cy="506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47" name="Google Shape;747;p34"/>
                <p:cNvGrpSpPr/>
                <p:nvPr/>
              </p:nvGrpSpPr>
              <p:grpSpPr>
                <a:xfrm>
                  <a:off x="7820217" y="983014"/>
                  <a:ext cx="729125" cy="241211"/>
                  <a:chOff x="8327067" y="3399139"/>
                  <a:chExt cx="729125" cy="241211"/>
                </a:xfrm>
              </p:grpSpPr>
              <p:sp>
                <p:nvSpPr>
                  <p:cNvPr id="748" name="Google Shape;748;p34"/>
                  <p:cNvSpPr/>
                  <p:nvPr/>
                </p:nvSpPr>
                <p:spPr>
                  <a:xfrm>
                    <a:off x="8327067" y="3399150"/>
                    <a:ext cx="241200" cy="241200"/>
                  </a:xfrm>
                  <a:prstGeom prst="donut">
                    <a:avLst>
                      <a:gd name="adj" fmla="val 20045"/>
                    </a:avLst>
                  </a:prstGeom>
                  <a:solidFill>
                    <a:schemeClr val="accent4"/>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9" name="Google Shape;749;p34"/>
                  <p:cNvSpPr/>
                  <p:nvPr/>
                </p:nvSpPr>
                <p:spPr>
                  <a:xfrm>
                    <a:off x="8327067" y="3399150"/>
                    <a:ext cx="241200" cy="241200"/>
                  </a:xfrm>
                  <a:prstGeom prst="blockArc">
                    <a:avLst>
                      <a:gd name="adj1" fmla="val 16190171"/>
                      <a:gd name="adj2" fmla="val 10875543"/>
                      <a:gd name="adj3" fmla="val 20038"/>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50" name="Google Shape;750;p34"/>
                  <p:cNvSpPr/>
                  <p:nvPr/>
                </p:nvSpPr>
                <p:spPr>
                  <a:xfrm>
                    <a:off x="8814992" y="3399139"/>
                    <a:ext cx="241200" cy="241200"/>
                  </a:xfrm>
                  <a:prstGeom prst="donut">
                    <a:avLst>
                      <a:gd name="adj" fmla="val 20045"/>
                    </a:avLst>
                  </a:prstGeom>
                  <a:solidFill>
                    <a:schemeClr val="accent4"/>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51" name="Google Shape;751;p34"/>
                  <p:cNvSpPr/>
                  <p:nvPr/>
                </p:nvSpPr>
                <p:spPr>
                  <a:xfrm>
                    <a:off x="8814992" y="3399139"/>
                    <a:ext cx="241200" cy="241200"/>
                  </a:xfrm>
                  <a:prstGeom prst="blockArc">
                    <a:avLst>
                      <a:gd name="adj1" fmla="val 16190171"/>
                      <a:gd name="adj2" fmla="val 10875543"/>
                      <a:gd name="adj3" fmla="val 20038"/>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752" name="Google Shape;752;p34"/>
              <p:cNvSpPr/>
              <p:nvPr/>
            </p:nvSpPr>
            <p:spPr>
              <a:xfrm>
                <a:off x="7695049" y="1316375"/>
                <a:ext cx="9795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53" name="Google Shape;753;p34"/>
            <p:cNvSpPr/>
            <p:nvPr/>
          </p:nvSpPr>
          <p:spPr>
            <a:xfrm>
              <a:off x="7646404" y="793600"/>
              <a:ext cx="1063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Tree>
    <p:extLst>
      <p:ext uri="{BB962C8B-B14F-4D97-AF65-F5344CB8AC3E}">
        <p14:creationId xmlns:p14="http://schemas.microsoft.com/office/powerpoint/2010/main" val="3036346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907;p42">
            <a:extLst>
              <a:ext uri="{FF2B5EF4-FFF2-40B4-BE49-F238E27FC236}">
                <a16:creationId xmlns:a16="http://schemas.microsoft.com/office/drawing/2014/main" id="{C0DCB862-BBBB-44C8-A7CE-3AACBC3E2B29}"/>
              </a:ext>
            </a:extLst>
          </p:cNvPr>
          <p:cNvSpPr txBox="1">
            <a:spLocks/>
          </p:cNvSpPr>
          <p:nvPr/>
        </p:nvSpPr>
        <p:spPr>
          <a:xfrm>
            <a:off x="2807513" y="1553257"/>
            <a:ext cx="3284943" cy="226383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endParaRPr lang="es-ES" dirty="0">
              <a:solidFill>
                <a:schemeClr val="tx1"/>
              </a:solidFill>
            </a:endParaRPr>
          </a:p>
        </p:txBody>
      </p:sp>
      <p:sp>
        <p:nvSpPr>
          <p:cNvPr id="8" name="Google Shape;907;p42">
            <a:extLst>
              <a:ext uri="{FF2B5EF4-FFF2-40B4-BE49-F238E27FC236}">
                <a16:creationId xmlns:a16="http://schemas.microsoft.com/office/drawing/2014/main" id="{456A8CBC-9971-4857-B3A3-90B11BFA57A8}"/>
              </a:ext>
            </a:extLst>
          </p:cNvPr>
          <p:cNvSpPr txBox="1">
            <a:spLocks/>
          </p:cNvSpPr>
          <p:nvPr/>
        </p:nvSpPr>
        <p:spPr>
          <a:xfrm>
            <a:off x="766061" y="1679945"/>
            <a:ext cx="7335948" cy="213714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s-ES" dirty="0">
                <a:solidFill>
                  <a:schemeClr val="tx1"/>
                </a:solidFill>
              </a:rPr>
              <a:t>El código proporcionado es un ejemplo funcional de un juego de lucha basado en turnos, donde se emplean estructuras para representar personajes y sus características. A través de una estructura clara y un enfoque orientado a objetos, el código maneja la lógica de combate, la interacción entre personajes y el control del flujo del juego. La implementación de la opción de continuar jugando o terminar añade flexibilidad, permitiendo al jugador decidir el curso del juego. Aunque el código es funcional, se pueden implementar mejoras.</a:t>
            </a:r>
          </a:p>
        </p:txBody>
      </p:sp>
    </p:spTree>
    <p:extLst>
      <p:ext uri="{BB962C8B-B14F-4D97-AF65-F5344CB8AC3E}">
        <p14:creationId xmlns:p14="http://schemas.microsoft.com/office/powerpoint/2010/main" val="30560033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Temas Incluidos</a:t>
            </a:r>
            <a:endParaRPr dirty="0"/>
          </a:p>
        </p:txBody>
      </p:sp>
      <p:sp>
        <p:nvSpPr>
          <p:cNvPr id="631" name="Google Shape;631;p30"/>
          <p:cNvSpPr txBox="1">
            <a:spLocks noGrp="1"/>
          </p:cNvSpPr>
          <p:nvPr>
            <p:ph type="body" idx="1"/>
          </p:nvPr>
        </p:nvSpPr>
        <p:spPr>
          <a:xfrm>
            <a:off x="720000" y="1345509"/>
            <a:ext cx="7704000" cy="2452482"/>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Font typeface="Arial" panose="020B0604020202020204" pitchFamily="34" charset="0"/>
              <a:buChar char="•"/>
            </a:pPr>
            <a:r>
              <a:rPr lang="es-ES" sz="1800" dirty="0"/>
              <a:t>Estructuras para definir personajes (nombre, salud, ataque, defensa).</a:t>
            </a:r>
          </a:p>
          <a:p>
            <a:pPr marL="171450" lvl="0" indent="-171450" algn="just" rtl="0">
              <a:spcBef>
                <a:spcPts val="0"/>
              </a:spcBef>
              <a:spcAft>
                <a:spcPts val="0"/>
              </a:spcAft>
              <a:buFont typeface="Arial" panose="020B0604020202020204" pitchFamily="34" charset="0"/>
              <a:buChar char="•"/>
            </a:pPr>
            <a:r>
              <a:rPr lang="es-ES" sz="1800" dirty="0"/>
              <a:t>Funciones para modularizar el código.</a:t>
            </a:r>
          </a:p>
          <a:p>
            <a:pPr marL="171450" lvl="0" indent="-171450" algn="just" rtl="0">
              <a:spcBef>
                <a:spcPts val="0"/>
              </a:spcBef>
              <a:spcAft>
                <a:spcPts val="0"/>
              </a:spcAft>
              <a:buFont typeface="Arial" panose="020B0604020202020204" pitchFamily="34" charset="0"/>
              <a:buChar char="•"/>
            </a:pPr>
            <a:r>
              <a:rPr lang="es-ES" sz="1800" dirty="0"/>
              <a:t>Bucles y funciones de control (do-</a:t>
            </a:r>
            <a:r>
              <a:rPr lang="es-ES" sz="1800" dirty="0" err="1"/>
              <a:t>while</a:t>
            </a:r>
            <a:r>
              <a:rPr lang="es-ES" sz="1800" dirty="0"/>
              <a:t>, </a:t>
            </a:r>
            <a:r>
              <a:rPr lang="es-ES" sz="1800" dirty="0" err="1"/>
              <a:t>if-else</a:t>
            </a:r>
            <a:r>
              <a:rPr lang="es-ES" sz="1800" dirty="0"/>
              <a:t>, switch)</a:t>
            </a:r>
          </a:p>
          <a:p>
            <a:pPr marL="171450" lvl="0" indent="-171450" algn="just" rtl="0">
              <a:spcBef>
                <a:spcPts val="0"/>
              </a:spcBef>
              <a:spcAft>
                <a:spcPts val="0"/>
              </a:spcAft>
              <a:buFont typeface="Arial" panose="020B0604020202020204" pitchFamily="34" charset="0"/>
              <a:buChar char="•"/>
            </a:pPr>
            <a:r>
              <a:rPr lang="es-ES" sz="1800" dirty="0"/>
              <a:t>Referencias, para los nombres y salud de los personajes.</a:t>
            </a:r>
          </a:p>
          <a:p>
            <a:pPr marL="171450" lvl="0" indent="-171450" algn="just" rtl="0">
              <a:spcBef>
                <a:spcPts val="0"/>
              </a:spcBef>
              <a:spcAft>
                <a:spcPts val="0"/>
              </a:spcAft>
              <a:buFont typeface="Arial" panose="020B0604020202020204" pitchFamily="34" charset="0"/>
              <a:buChar char="•"/>
            </a:pPr>
            <a:r>
              <a:rPr lang="es-ES" sz="1800" dirty="0"/>
              <a:t>Cadenas de caracteres para los nombres de los personajes y descripciones de ataques.</a:t>
            </a:r>
          </a:p>
          <a:p>
            <a:pPr marL="171450" lvl="0" indent="-171450" algn="just" rtl="0">
              <a:spcBef>
                <a:spcPts val="0"/>
              </a:spcBef>
              <a:spcAft>
                <a:spcPts val="0"/>
              </a:spcAft>
              <a:buFont typeface="Arial" panose="020B0604020202020204" pitchFamily="34" charset="0"/>
              <a:buChar char="•"/>
            </a:pPr>
            <a:r>
              <a:rPr lang="es-ES" sz="1800" dirty="0"/>
              <a:t>Gestión de archivos para guardar el progreso de la partida.</a:t>
            </a:r>
          </a:p>
          <a:p>
            <a:pPr marL="171450" lvl="0" indent="-171450" algn="just" rtl="0">
              <a:spcBef>
                <a:spcPts val="0"/>
              </a:spcBef>
              <a:spcAft>
                <a:spcPts val="0"/>
              </a:spcAft>
              <a:buFont typeface="Arial" panose="020B0604020202020204" pitchFamily="34" charset="0"/>
              <a:buChar char="•"/>
            </a:pPr>
            <a:r>
              <a:rPr lang="es-ES" sz="1800" dirty="0"/>
              <a:t>Arreglos Unidimensionales para los tipos de ataque.</a:t>
            </a:r>
            <a:endParaRPr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grpSp>
        <p:nvGrpSpPr>
          <p:cNvPr id="696" name="Google Shape;696;p34"/>
          <p:cNvGrpSpPr/>
          <p:nvPr/>
        </p:nvGrpSpPr>
        <p:grpSpPr>
          <a:xfrm>
            <a:off x="1063605" y="714902"/>
            <a:ext cx="7016734" cy="3713674"/>
            <a:chOff x="174447" y="141850"/>
            <a:chExt cx="8795103" cy="3499175"/>
          </a:xfrm>
        </p:grpSpPr>
        <p:sp>
          <p:nvSpPr>
            <p:cNvPr id="697" name="Google Shape;697;p34"/>
            <p:cNvSpPr/>
            <p:nvPr/>
          </p:nvSpPr>
          <p:spPr>
            <a:xfrm>
              <a:off x="174447" y="346425"/>
              <a:ext cx="8795100" cy="3294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98" name="Google Shape;698;p34"/>
            <p:cNvSpPr/>
            <p:nvPr/>
          </p:nvSpPr>
          <p:spPr>
            <a:xfrm>
              <a:off x="174450" y="141850"/>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00" name="Google Shape;700;p34"/>
          <p:cNvSpPr txBox="1">
            <a:spLocks noGrp="1"/>
          </p:cNvSpPr>
          <p:nvPr>
            <p:ph type="title" idx="2"/>
          </p:nvPr>
        </p:nvSpPr>
        <p:spPr>
          <a:xfrm>
            <a:off x="3825525" y="1526163"/>
            <a:ext cx="1260300" cy="8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01</a:t>
            </a:r>
            <a:endParaRPr dirty="0"/>
          </a:p>
        </p:txBody>
      </p:sp>
      <p:pic>
        <p:nvPicPr>
          <p:cNvPr id="701" name="Google Shape;701;p34"/>
          <p:cNvPicPr preferRelativeResize="0">
            <a:picLocks noGrp="1"/>
          </p:cNvPicPr>
          <p:nvPr>
            <p:ph type="pic" idx="3"/>
          </p:nvPr>
        </p:nvPicPr>
        <p:blipFill rotWithShape="1">
          <a:blip r:embed="rId3">
            <a:alphaModFix/>
          </a:blip>
          <a:srcRect l="22635" r="22635"/>
          <a:stretch/>
        </p:blipFill>
        <p:spPr>
          <a:xfrm flipH="1">
            <a:off x="713225" y="1207188"/>
            <a:ext cx="2430300" cy="2959200"/>
          </a:xfrm>
          <a:prstGeom prst="rect">
            <a:avLst/>
          </a:prstGeom>
        </p:spPr>
      </p:pic>
      <p:grpSp>
        <p:nvGrpSpPr>
          <p:cNvPr id="702" name="Google Shape;702;p34"/>
          <p:cNvGrpSpPr/>
          <p:nvPr/>
        </p:nvGrpSpPr>
        <p:grpSpPr>
          <a:xfrm>
            <a:off x="3703712" y="3766600"/>
            <a:ext cx="2011500" cy="1172100"/>
            <a:chOff x="3703712" y="3766600"/>
            <a:chExt cx="2011500" cy="1172100"/>
          </a:xfrm>
        </p:grpSpPr>
        <p:sp>
          <p:nvSpPr>
            <p:cNvPr id="703" name="Google Shape;703;p34"/>
            <p:cNvSpPr/>
            <p:nvPr/>
          </p:nvSpPr>
          <p:spPr>
            <a:xfrm>
              <a:off x="3703712" y="3766600"/>
              <a:ext cx="2008500" cy="11721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704" name="Google Shape;704;p34"/>
            <p:cNvCxnSpPr/>
            <p:nvPr/>
          </p:nvCxnSpPr>
          <p:spPr>
            <a:xfrm>
              <a:off x="3703712" y="3889296"/>
              <a:ext cx="2011500" cy="0"/>
            </a:xfrm>
            <a:prstGeom prst="straightConnector1">
              <a:avLst/>
            </a:prstGeom>
            <a:noFill/>
            <a:ln w="9525" cap="flat" cmpd="sng">
              <a:solidFill>
                <a:schemeClr val="accent2"/>
              </a:solidFill>
              <a:prstDash val="solid"/>
              <a:round/>
              <a:headEnd type="none" w="med" len="med"/>
              <a:tailEnd type="none" w="med" len="med"/>
            </a:ln>
          </p:spPr>
        </p:cxnSp>
        <p:sp>
          <p:nvSpPr>
            <p:cNvPr id="705" name="Google Shape;705;p34"/>
            <p:cNvSpPr/>
            <p:nvPr/>
          </p:nvSpPr>
          <p:spPr>
            <a:xfrm>
              <a:off x="3759350" y="4030575"/>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6" name="Google Shape;706;p34"/>
            <p:cNvSpPr/>
            <p:nvPr/>
          </p:nvSpPr>
          <p:spPr>
            <a:xfrm>
              <a:off x="3759350" y="408049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7" name="Google Shape;707;p34"/>
            <p:cNvSpPr/>
            <p:nvPr/>
          </p:nvSpPr>
          <p:spPr>
            <a:xfrm>
              <a:off x="3759350" y="413041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8" name="Google Shape;708;p34"/>
            <p:cNvSpPr/>
            <p:nvPr/>
          </p:nvSpPr>
          <p:spPr>
            <a:xfrm>
              <a:off x="3759350" y="418033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9" name="Google Shape;709;p34"/>
            <p:cNvSpPr/>
            <p:nvPr/>
          </p:nvSpPr>
          <p:spPr>
            <a:xfrm>
              <a:off x="3759350" y="423025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0" name="Google Shape;710;p34"/>
            <p:cNvSpPr/>
            <p:nvPr/>
          </p:nvSpPr>
          <p:spPr>
            <a:xfrm>
              <a:off x="3759350" y="428017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1" name="Google Shape;711;p34"/>
            <p:cNvSpPr/>
            <p:nvPr/>
          </p:nvSpPr>
          <p:spPr>
            <a:xfrm>
              <a:off x="3759350" y="433009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12" name="Google Shape;712;p34"/>
            <p:cNvGrpSpPr/>
            <p:nvPr/>
          </p:nvGrpSpPr>
          <p:grpSpPr>
            <a:xfrm>
              <a:off x="3759350" y="4824525"/>
              <a:ext cx="1897209" cy="25800"/>
              <a:chOff x="9368075" y="2723575"/>
              <a:chExt cx="1897209" cy="25800"/>
            </a:xfrm>
          </p:grpSpPr>
          <p:sp>
            <p:nvSpPr>
              <p:cNvPr id="713" name="Google Shape;713;p34"/>
              <p:cNvSpPr/>
              <p:nvPr/>
            </p:nvSpPr>
            <p:spPr>
              <a:xfrm>
                <a:off x="10388384" y="2723575"/>
                <a:ext cx="8769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4" name="Google Shape;714;p34"/>
              <p:cNvSpPr/>
              <p:nvPr/>
            </p:nvSpPr>
            <p:spPr>
              <a:xfrm>
                <a:off x="9368075" y="2723575"/>
                <a:ext cx="8769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15" name="Google Shape;715;p34"/>
            <p:cNvSpPr/>
            <p:nvPr/>
          </p:nvSpPr>
          <p:spPr>
            <a:xfrm>
              <a:off x="3759350" y="4428575"/>
              <a:ext cx="1897200" cy="261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716" name="Google Shape;716;p34"/>
          <p:cNvGrpSpPr/>
          <p:nvPr/>
        </p:nvGrpSpPr>
        <p:grpSpPr>
          <a:xfrm>
            <a:off x="7554575" y="558375"/>
            <a:ext cx="1260413" cy="1727400"/>
            <a:chOff x="7554575" y="558375"/>
            <a:chExt cx="1260413" cy="1727400"/>
          </a:xfrm>
        </p:grpSpPr>
        <p:grpSp>
          <p:nvGrpSpPr>
            <p:cNvPr id="717" name="Google Shape;717;p34"/>
            <p:cNvGrpSpPr/>
            <p:nvPr/>
          </p:nvGrpSpPr>
          <p:grpSpPr>
            <a:xfrm>
              <a:off x="7554575" y="558375"/>
              <a:ext cx="1260413" cy="1727400"/>
              <a:chOff x="7554575" y="558375"/>
              <a:chExt cx="1260413" cy="1727400"/>
            </a:xfrm>
          </p:grpSpPr>
          <p:grpSp>
            <p:nvGrpSpPr>
              <p:cNvPr id="718" name="Google Shape;718;p34"/>
              <p:cNvGrpSpPr/>
              <p:nvPr/>
            </p:nvGrpSpPr>
            <p:grpSpPr>
              <a:xfrm>
                <a:off x="7554575" y="558375"/>
                <a:ext cx="1260413" cy="1727400"/>
                <a:chOff x="7554575" y="558375"/>
                <a:chExt cx="1260413" cy="1727400"/>
              </a:xfrm>
            </p:grpSpPr>
            <p:sp>
              <p:nvSpPr>
                <p:cNvPr id="719" name="Google Shape;719;p34"/>
                <p:cNvSpPr/>
                <p:nvPr/>
              </p:nvSpPr>
              <p:spPr>
                <a:xfrm>
                  <a:off x="7554575" y="558375"/>
                  <a:ext cx="1258500" cy="17274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720" name="Google Shape;720;p34"/>
                <p:cNvCxnSpPr/>
                <p:nvPr/>
              </p:nvCxnSpPr>
              <p:spPr>
                <a:xfrm>
                  <a:off x="7554582" y="681071"/>
                  <a:ext cx="1260406" cy="0"/>
                </a:xfrm>
                <a:prstGeom prst="straightConnector1">
                  <a:avLst/>
                </a:prstGeom>
                <a:noFill/>
                <a:ln w="9525" cap="flat" cmpd="sng">
                  <a:solidFill>
                    <a:schemeClr val="accent2"/>
                  </a:solidFill>
                  <a:prstDash val="solid"/>
                  <a:round/>
                  <a:headEnd type="none" w="med" len="med"/>
                  <a:tailEnd type="none" w="med" len="med"/>
                </a:ln>
              </p:spPr>
            </p:cxnSp>
            <p:grpSp>
              <p:nvGrpSpPr>
                <p:cNvPr id="721" name="Google Shape;721;p34"/>
                <p:cNvGrpSpPr/>
                <p:nvPr/>
              </p:nvGrpSpPr>
              <p:grpSpPr>
                <a:xfrm>
                  <a:off x="7646396" y="1526175"/>
                  <a:ext cx="493401" cy="608875"/>
                  <a:chOff x="9220470" y="1332238"/>
                  <a:chExt cx="1188918" cy="608875"/>
                </a:xfrm>
              </p:grpSpPr>
              <p:sp>
                <p:nvSpPr>
                  <p:cNvPr id="722" name="Google Shape;722;p34"/>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3" name="Google Shape;723;p34"/>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4" name="Google Shape;724;p34"/>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5" name="Google Shape;725;p34"/>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6" name="Google Shape;726;p34"/>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7" name="Google Shape;727;p34"/>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8" name="Google Shape;728;p34"/>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9" name="Google Shape;729;p34"/>
                  <p:cNvSpPr/>
                  <p:nvPr/>
                </p:nvSpPr>
                <p:spPr>
                  <a:xfrm>
                    <a:off x="9220487" y="1681663"/>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30" name="Google Shape;730;p34"/>
                  <p:cNvGrpSpPr/>
                  <p:nvPr/>
                </p:nvGrpSpPr>
                <p:grpSpPr>
                  <a:xfrm>
                    <a:off x="9220470" y="1863413"/>
                    <a:ext cx="437617" cy="77700"/>
                    <a:chOff x="9368075" y="2460800"/>
                    <a:chExt cx="698400" cy="77700"/>
                  </a:xfrm>
                </p:grpSpPr>
                <p:sp>
                  <p:nvSpPr>
                    <p:cNvPr id="731" name="Google Shape;731;p34"/>
                    <p:cNvSpPr/>
                    <p:nvPr/>
                  </p:nvSpPr>
                  <p:spPr>
                    <a:xfrm>
                      <a:off x="9368075" y="2460800"/>
                      <a:ext cx="6984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2" name="Google Shape;732;p34"/>
                    <p:cNvSpPr/>
                    <p:nvPr/>
                  </p:nvSpPr>
                  <p:spPr>
                    <a:xfrm>
                      <a:off x="9368075" y="2512700"/>
                      <a:ext cx="6984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33" name="Google Shape;733;p34"/>
                  <p:cNvSpPr/>
                  <p:nvPr/>
                </p:nvSpPr>
                <p:spPr>
                  <a:xfrm>
                    <a:off x="9220487" y="1731587"/>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4" name="Google Shape;734;p34"/>
                  <p:cNvSpPr/>
                  <p:nvPr/>
                </p:nvSpPr>
                <p:spPr>
                  <a:xfrm>
                    <a:off x="9220487" y="1781512"/>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735" name="Google Shape;735;p34"/>
                <p:cNvGrpSpPr/>
                <p:nvPr/>
              </p:nvGrpSpPr>
              <p:grpSpPr>
                <a:xfrm>
                  <a:off x="8227863" y="1526175"/>
                  <a:ext cx="493393" cy="608911"/>
                  <a:chOff x="9220470" y="1332238"/>
                  <a:chExt cx="1188900" cy="608911"/>
                </a:xfrm>
              </p:grpSpPr>
              <p:sp>
                <p:nvSpPr>
                  <p:cNvPr id="736" name="Google Shape;736;p34"/>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7" name="Google Shape;737;p34"/>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8" name="Google Shape;738;p34"/>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9" name="Google Shape;739;p34"/>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0" name="Google Shape;740;p34"/>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1" name="Google Shape;741;p34"/>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2" name="Google Shape;742;p34"/>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43" name="Google Shape;743;p34"/>
                  <p:cNvGrpSpPr/>
                  <p:nvPr/>
                </p:nvGrpSpPr>
                <p:grpSpPr>
                  <a:xfrm>
                    <a:off x="9220559" y="1731613"/>
                    <a:ext cx="1188786" cy="209536"/>
                    <a:chOff x="9368218" y="2329000"/>
                    <a:chExt cx="1897200" cy="209536"/>
                  </a:xfrm>
                </p:grpSpPr>
                <p:sp>
                  <p:nvSpPr>
                    <p:cNvPr id="744" name="Google Shape;744;p34"/>
                    <p:cNvSpPr/>
                    <p:nvPr/>
                  </p:nvSpPr>
                  <p:spPr>
                    <a:xfrm>
                      <a:off x="9368218" y="2329000"/>
                      <a:ext cx="1897200" cy="69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5" name="Google Shape;745;p34"/>
                    <p:cNvSpPr/>
                    <p:nvPr/>
                  </p:nvSpPr>
                  <p:spPr>
                    <a:xfrm>
                      <a:off x="9368218" y="2468936"/>
                      <a:ext cx="1897200" cy="69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746" name="Google Shape;746;p34"/>
                <p:cNvSpPr/>
                <p:nvPr/>
              </p:nvSpPr>
              <p:spPr>
                <a:xfrm>
                  <a:off x="7646400" y="902025"/>
                  <a:ext cx="1074600" cy="506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47" name="Google Shape;747;p34"/>
                <p:cNvGrpSpPr/>
                <p:nvPr/>
              </p:nvGrpSpPr>
              <p:grpSpPr>
                <a:xfrm>
                  <a:off x="7820217" y="983014"/>
                  <a:ext cx="729125" cy="241211"/>
                  <a:chOff x="8327067" y="3399139"/>
                  <a:chExt cx="729125" cy="241211"/>
                </a:xfrm>
              </p:grpSpPr>
              <p:sp>
                <p:nvSpPr>
                  <p:cNvPr id="748" name="Google Shape;748;p34"/>
                  <p:cNvSpPr/>
                  <p:nvPr/>
                </p:nvSpPr>
                <p:spPr>
                  <a:xfrm>
                    <a:off x="8327067" y="3399150"/>
                    <a:ext cx="241200" cy="241200"/>
                  </a:xfrm>
                  <a:prstGeom prst="donut">
                    <a:avLst>
                      <a:gd name="adj" fmla="val 20045"/>
                    </a:avLst>
                  </a:prstGeom>
                  <a:solidFill>
                    <a:schemeClr val="accent4"/>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9" name="Google Shape;749;p34"/>
                  <p:cNvSpPr/>
                  <p:nvPr/>
                </p:nvSpPr>
                <p:spPr>
                  <a:xfrm>
                    <a:off x="8327067" y="3399150"/>
                    <a:ext cx="241200" cy="241200"/>
                  </a:xfrm>
                  <a:prstGeom prst="blockArc">
                    <a:avLst>
                      <a:gd name="adj1" fmla="val 16190171"/>
                      <a:gd name="adj2" fmla="val 10875543"/>
                      <a:gd name="adj3" fmla="val 20038"/>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50" name="Google Shape;750;p34"/>
                  <p:cNvSpPr/>
                  <p:nvPr/>
                </p:nvSpPr>
                <p:spPr>
                  <a:xfrm>
                    <a:off x="8814992" y="3399139"/>
                    <a:ext cx="241200" cy="241200"/>
                  </a:xfrm>
                  <a:prstGeom prst="donut">
                    <a:avLst>
                      <a:gd name="adj" fmla="val 20045"/>
                    </a:avLst>
                  </a:prstGeom>
                  <a:solidFill>
                    <a:schemeClr val="accent4"/>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51" name="Google Shape;751;p34"/>
                  <p:cNvSpPr/>
                  <p:nvPr/>
                </p:nvSpPr>
                <p:spPr>
                  <a:xfrm>
                    <a:off x="8814992" y="3399139"/>
                    <a:ext cx="241200" cy="241200"/>
                  </a:xfrm>
                  <a:prstGeom prst="blockArc">
                    <a:avLst>
                      <a:gd name="adj1" fmla="val 16190171"/>
                      <a:gd name="adj2" fmla="val 10875543"/>
                      <a:gd name="adj3" fmla="val 20038"/>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752" name="Google Shape;752;p34"/>
              <p:cNvSpPr/>
              <p:nvPr/>
            </p:nvSpPr>
            <p:spPr>
              <a:xfrm>
                <a:off x="7695049" y="1316375"/>
                <a:ext cx="9795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53" name="Google Shape;753;p34"/>
            <p:cNvSpPr/>
            <p:nvPr/>
          </p:nvSpPr>
          <p:spPr>
            <a:xfrm>
              <a:off x="7646404" y="793600"/>
              <a:ext cx="1063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60" name="Google Shape;646;p31">
            <a:extLst>
              <a:ext uri="{FF2B5EF4-FFF2-40B4-BE49-F238E27FC236}">
                <a16:creationId xmlns:a16="http://schemas.microsoft.com/office/drawing/2014/main" id="{0553E927-2B6E-4CAC-BE5D-B32CA4544256}"/>
              </a:ext>
            </a:extLst>
          </p:cNvPr>
          <p:cNvSpPr txBox="1">
            <a:spLocks noGrp="1"/>
          </p:cNvSpPr>
          <p:nvPr>
            <p:ph type="title"/>
          </p:nvPr>
        </p:nvSpPr>
        <p:spPr>
          <a:xfrm>
            <a:off x="3703638" y="2462213"/>
            <a:ext cx="4038600" cy="9667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4000" dirty="0"/>
              <a:t>Introducción</a:t>
            </a:r>
            <a:endParaRPr sz="4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32"/>
          <p:cNvSpPr txBox="1">
            <a:spLocks noGrp="1"/>
          </p:cNvSpPr>
          <p:nvPr>
            <p:ph type="title"/>
          </p:nvPr>
        </p:nvSpPr>
        <p:spPr>
          <a:xfrm>
            <a:off x="713225" y="476477"/>
            <a:ext cx="4294800" cy="103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dirty="0"/>
              <a:t>Introducción</a:t>
            </a:r>
            <a:endParaRPr dirty="0"/>
          </a:p>
        </p:txBody>
      </p:sp>
      <p:sp>
        <p:nvSpPr>
          <p:cNvPr id="660" name="Google Shape;660;p32"/>
          <p:cNvSpPr txBox="1">
            <a:spLocks noGrp="1"/>
          </p:cNvSpPr>
          <p:nvPr>
            <p:ph type="subTitle" idx="1"/>
          </p:nvPr>
        </p:nvSpPr>
        <p:spPr>
          <a:xfrm>
            <a:off x="713225" y="1790050"/>
            <a:ext cx="4037400" cy="2674500"/>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Font typeface="Arial" panose="020B0604020202020204" pitchFamily="34" charset="0"/>
              <a:buChar char="•"/>
            </a:pPr>
            <a:r>
              <a:rPr lang="es-ES" dirty="0"/>
              <a:t>Este proyecto presenta la implementación de un sistema de combate por turnos en C++. Diseñado como un simulador básico de batalla, permite a dos jugadores interactuar seleccionando acciones estratégicas. A través de un flujo estructurado y lógico, el programa gestiona las estadísticas de los jugadores, calcula los resultados de sus acciones, y determina el ganador cuando uno de ellos queda sin puntos de salud. </a:t>
            </a:r>
            <a:endParaRPr dirty="0"/>
          </a:p>
        </p:txBody>
      </p:sp>
      <p:pic>
        <p:nvPicPr>
          <p:cNvPr id="661" name="Google Shape;661;p32"/>
          <p:cNvPicPr preferRelativeResize="0">
            <a:picLocks noGrp="1"/>
          </p:cNvPicPr>
          <p:nvPr>
            <p:ph type="pic" idx="2"/>
          </p:nvPr>
        </p:nvPicPr>
        <p:blipFill rotWithShape="1">
          <a:blip r:embed="rId3">
            <a:alphaModFix/>
          </a:blip>
          <a:srcRect l="7147" r="7147"/>
          <a:stretch/>
        </p:blipFill>
        <p:spPr>
          <a:xfrm flipH="1">
            <a:off x="5765577" y="891550"/>
            <a:ext cx="2499000" cy="36447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grpSp>
        <p:nvGrpSpPr>
          <p:cNvPr id="696" name="Google Shape;696;p34"/>
          <p:cNvGrpSpPr/>
          <p:nvPr/>
        </p:nvGrpSpPr>
        <p:grpSpPr>
          <a:xfrm>
            <a:off x="1063605" y="714902"/>
            <a:ext cx="7016734" cy="3713674"/>
            <a:chOff x="174447" y="141850"/>
            <a:chExt cx="8795103" cy="3499175"/>
          </a:xfrm>
        </p:grpSpPr>
        <p:sp>
          <p:nvSpPr>
            <p:cNvPr id="697" name="Google Shape;697;p34"/>
            <p:cNvSpPr/>
            <p:nvPr/>
          </p:nvSpPr>
          <p:spPr>
            <a:xfrm>
              <a:off x="174447" y="346425"/>
              <a:ext cx="8795100" cy="3294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98" name="Google Shape;698;p34"/>
            <p:cNvSpPr/>
            <p:nvPr/>
          </p:nvSpPr>
          <p:spPr>
            <a:xfrm>
              <a:off x="174450" y="141850"/>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699" name="Google Shape;699;p34"/>
          <p:cNvSpPr txBox="1">
            <a:spLocks noGrp="1"/>
          </p:cNvSpPr>
          <p:nvPr>
            <p:ph type="title"/>
          </p:nvPr>
        </p:nvSpPr>
        <p:spPr>
          <a:xfrm>
            <a:off x="3703700" y="2461827"/>
            <a:ext cx="4038300" cy="96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PE" sz="2800" dirty="0"/>
              <a:t>Descripción del juego</a:t>
            </a:r>
            <a:br>
              <a:rPr lang="es-PE" sz="2800" dirty="0"/>
            </a:br>
            <a:endParaRPr sz="2800" dirty="0"/>
          </a:p>
        </p:txBody>
      </p:sp>
      <p:sp>
        <p:nvSpPr>
          <p:cNvPr id="700" name="Google Shape;700;p34"/>
          <p:cNvSpPr txBox="1">
            <a:spLocks noGrp="1"/>
          </p:cNvSpPr>
          <p:nvPr>
            <p:ph type="title" idx="2"/>
          </p:nvPr>
        </p:nvSpPr>
        <p:spPr>
          <a:xfrm>
            <a:off x="3825525" y="1526163"/>
            <a:ext cx="1260300" cy="8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02</a:t>
            </a:r>
            <a:endParaRPr/>
          </a:p>
        </p:txBody>
      </p:sp>
      <p:pic>
        <p:nvPicPr>
          <p:cNvPr id="701" name="Google Shape;701;p34"/>
          <p:cNvPicPr preferRelativeResize="0">
            <a:picLocks noGrp="1"/>
          </p:cNvPicPr>
          <p:nvPr>
            <p:ph type="pic" idx="3"/>
          </p:nvPr>
        </p:nvPicPr>
        <p:blipFill rotWithShape="1">
          <a:blip r:embed="rId3">
            <a:alphaModFix/>
          </a:blip>
          <a:srcRect l="22635" r="22635"/>
          <a:stretch/>
        </p:blipFill>
        <p:spPr>
          <a:xfrm flipH="1">
            <a:off x="713225" y="1207188"/>
            <a:ext cx="2430300" cy="2959200"/>
          </a:xfrm>
          <a:prstGeom prst="rect">
            <a:avLst/>
          </a:prstGeom>
        </p:spPr>
      </p:pic>
      <p:grpSp>
        <p:nvGrpSpPr>
          <p:cNvPr id="702" name="Google Shape;702;p34"/>
          <p:cNvGrpSpPr/>
          <p:nvPr/>
        </p:nvGrpSpPr>
        <p:grpSpPr>
          <a:xfrm>
            <a:off x="3703712" y="3766600"/>
            <a:ext cx="2011500" cy="1172100"/>
            <a:chOff x="3703712" y="3766600"/>
            <a:chExt cx="2011500" cy="1172100"/>
          </a:xfrm>
        </p:grpSpPr>
        <p:sp>
          <p:nvSpPr>
            <p:cNvPr id="703" name="Google Shape;703;p34"/>
            <p:cNvSpPr/>
            <p:nvPr/>
          </p:nvSpPr>
          <p:spPr>
            <a:xfrm>
              <a:off x="3703712" y="3766600"/>
              <a:ext cx="2008500" cy="11721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704" name="Google Shape;704;p34"/>
            <p:cNvCxnSpPr/>
            <p:nvPr/>
          </p:nvCxnSpPr>
          <p:spPr>
            <a:xfrm>
              <a:off x="3703712" y="3889296"/>
              <a:ext cx="2011500" cy="0"/>
            </a:xfrm>
            <a:prstGeom prst="straightConnector1">
              <a:avLst/>
            </a:prstGeom>
            <a:noFill/>
            <a:ln w="9525" cap="flat" cmpd="sng">
              <a:solidFill>
                <a:schemeClr val="accent2"/>
              </a:solidFill>
              <a:prstDash val="solid"/>
              <a:round/>
              <a:headEnd type="none" w="med" len="med"/>
              <a:tailEnd type="none" w="med" len="med"/>
            </a:ln>
          </p:spPr>
        </p:cxnSp>
        <p:sp>
          <p:nvSpPr>
            <p:cNvPr id="705" name="Google Shape;705;p34"/>
            <p:cNvSpPr/>
            <p:nvPr/>
          </p:nvSpPr>
          <p:spPr>
            <a:xfrm>
              <a:off x="3759350" y="4030575"/>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6" name="Google Shape;706;p34"/>
            <p:cNvSpPr/>
            <p:nvPr/>
          </p:nvSpPr>
          <p:spPr>
            <a:xfrm>
              <a:off x="3759350" y="408049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7" name="Google Shape;707;p34"/>
            <p:cNvSpPr/>
            <p:nvPr/>
          </p:nvSpPr>
          <p:spPr>
            <a:xfrm>
              <a:off x="3759350" y="413041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8" name="Google Shape;708;p34"/>
            <p:cNvSpPr/>
            <p:nvPr/>
          </p:nvSpPr>
          <p:spPr>
            <a:xfrm>
              <a:off x="3759350" y="418033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9" name="Google Shape;709;p34"/>
            <p:cNvSpPr/>
            <p:nvPr/>
          </p:nvSpPr>
          <p:spPr>
            <a:xfrm>
              <a:off x="3759350" y="423025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0" name="Google Shape;710;p34"/>
            <p:cNvSpPr/>
            <p:nvPr/>
          </p:nvSpPr>
          <p:spPr>
            <a:xfrm>
              <a:off x="3759350" y="428017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1" name="Google Shape;711;p34"/>
            <p:cNvSpPr/>
            <p:nvPr/>
          </p:nvSpPr>
          <p:spPr>
            <a:xfrm>
              <a:off x="3759350" y="433009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12" name="Google Shape;712;p34"/>
            <p:cNvGrpSpPr/>
            <p:nvPr/>
          </p:nvGrpSpPr>
          <p:grpSpPr>
            <a:xfrm>
              <a:off x="3759350" y="4824525"/>
              <a:ext cx="1897209" cy="25800"/>
              <a:chOff x="9368075" y="2723575"/>
              <a:chExt cx="1897209" cy="25800"/>
            </a:xfrm>
          </p:grpSpPr>
          <p:sp>
            <p:nvSpPr>
              <p:cNvPr id="713" name="Google Shape;713;p34"/>
              <p:cNvSpPr/>
              <p:nvPr/>
            </p:nvSpPr>
            <p:spPr>
              <a:xfrm>
                <a:off x="10388384" y="2723575"/>
                <a:ext cx="8769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4" name="Google Shape;714;p34"/>
              <p:cNvSpPr/>
              <p:nvPr/>
            </p:nvSpPr>
            <p:spPr>
              <a:xfrm>
                <a:off x="9368075" y="2723575"/>
                <a:ext cx="8769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15" name="Google Shape;715;p34"/>
            <p:cNvSpPr/>
            <p:nvPr/>
          </p:nvSpPr>
          <p:spPr>
            <a:xfrm>
              <a:off x="3759350" y="4428575"/>
              <a:ext cx="1897200" cy="261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716" name="Google Shape;716;p34"/>
          <p:cNvGrpSpPr/>
          <p:nvPr/>
        </p:nvGrpSpPr>
        <p:grpSpPr>
          <a:xfrm>
            <a:off x="7554575" y="558375"/>
            <a:ext cx="1260413" cy="1727400"/>
            <a:chOff x="7554575" y="558375"/>
            <a:chExt cx="1260413" cy="1727400"/>
          </a:xfrm>
        </p:grpSpPr>
        <p:grpSp>
          <p:nvGrpSpPr>
            <p:cNvPr id="717" name="Google Shape;717;p34"/>
            <p:cNvGrpSpPr/>
            <p:nvPr/>
          </p:nvGrpSpPr>
          <p:grpSpPr>
            <a:xfrm>
              <a:off x="7554575" y="558375"/>
              <a:ext cx="1260413" cy="1727400"/>
              <a:chOff x="7554575" y="558375"/>
              <a:chExt cx="1260413" cy="1727400"/>
            </a:xfrm>
          </p:grpSpPr>
          <p:grpSp>
            <p:nvGrpSpPr>
              <p:cNvPr id="718" name="Google Shape;718;p34"/>
              <p:cNvGrpSpPr/>
              <p:nvPr/>
            </p:nvGrpSpPr>
            <p:grpSpPr>
              <a:xfrm>
                <a:off x="7554575" y="558375"/>
                <a:ext cx="1260413" cy="1727400"/>
                <a:chOff x="7554575" y="558375"/>
                <a:chExt cx="1260413" cy="1727400"/>
              </a:xfrm>
            </p:grpSpPr>
            <p:sp>
              <p:nvSpPr>
                <p:cNvPr id="719" name="Google Shape;719;p34"/>
                <p:cNvSpPr/>
                <p:nvPr/>
              </p:nvSpPr>
              <p:spPr>
                <a:xfrm>
                  <a:off x="7554575" y="558375"/>
                  <a:ext cx="1258500" cy="17274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720" name="Google Shape;720;p34"/>
                <p:cNvCxnSpPr/>
                <p:nvPr/>
              </p:nvCxnSpPr>
              <p:spPr>
                <a:xfrm>
                  <a:off x="7554582" y="681071"/>
                  <a:ext cx="1260406" cy="0"/>
                </a:xfrm>
                <a:prstGeom prst="straightConnector1">
                  <a:avLst/>
                </a:prstGeom>
                <a:noFill/>
                <a:ln w="9525" cap="flat" cmpd="sng">
                  <a:solidFill>
                    <a:schemeClr val="accent2"/>
                  </a:solidFill>
                  <a:prstDash val="solid"/>
                  <a:round/>
                  <a:headEnd type="none" w="med" len="med"/>
                  <a:tailEnd type="none" w="med" len="med"/>
                </a:ln>
              </p:spPr>
            </p:cxnSp>
            <p:grpSp>
              <p:nvGrpSpPr>
                <p:cNvPr id="721" name="Google Shape;721;p34"/>
                <p:cNvGrpSpPr/>
                <p:nvPr/>
              </p:nvGrpSpPr>
              <p:grpSpPr>
                <a:xfrm>
                  <a:off x="7646396" y="1526175"/>
                  <a:ext cx="493401" cy="608875"/>
                  <a:chOff x="9220470" y="1332238"/>
                  <a:chExt cx="1188918" cy="608875"/>
                </a:xfrm>
              </p:grpSpPr>
              <p:sp>
                <p:nvSpPr>
                  <p:cNvPr id="722" name="Google Shape;722;p34"/>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3" name="Google Shape;723;p34"/>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4" name="Google Shape;724;p34"/>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5" name="Google Shape;725;p34"/>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6" name="Google Shape;726;p34"/>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7" name="Google Shape;727;p34"/>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8" name="Google Shape;728;p34"/>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9" name="Google Shape;729;p34"/>
                  <p:cNvSpPr/>
                  <p:nvPr/>
                </p:nvSpPr>
                <p:spPr>
                  <a:xfrm>
                    <a:off x="9220487" y="1681663"/>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30" name="Google Shape;730;p34"/>
                  <p:cNvGrpSpPr/>
                  <p:nvPr/>
                </p:nvGrpSpPr>
                <p:grpSpPr>
                  <a:xfrm>
                    <a:off x="9220470" y="1863413"/>
                    <a:ext cx="437617" cy="77700"/>
                    <a:chOff x="9368075" y="2460800"/>
                    <a:chExt cx="698400" cy="77700"/>
                  </a:xfrm>
                </p:grpSpPr>
                <p:sp>
                  <p:nvSpPr>
                    <p:cNvPr id="731" name="Google Shape;731;p34"/>
                    <p:cNvSpPr/>
                    <p:nvPr/>
                  </p:nvSpPr>
                  <p:spPr>
                    <a:xfrm>
                      <a:off x="9368075" y="2460800"/>
                      <a:ext cx="6984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2" name="Google Shape;732;p34"/>
                    <p:cNvSpPr/>
                    <p:nvPr/>
                  </p:nvSpPr>
                  <p:spPr>
                    <a:xfrm>
                      <a:off x="9368075" y="2512700"/>
                      <a:ext cx="6984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33" name="Google Shape;733;p34"/>
                  <p:cNvSpPr/>
                  <p:nvPr/>
                </p:nvSpPr>
                <p:spPr>
                  <a:xfrm>
                    <a:off x="9220487" y="1731587"/>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4" name="Google Shape;734;p34"/>
                  <p:cNvSpPr/>
                  <p:nvPr/>
                </p:nvSpPr>
                <p:spPr>
                  <a:xfrm>
                    <a:off x="9220487" y="1781512"/>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735" name="Google Shape;735;p34"/>
                <p:cNvGrpSpPr/>
                <p:nvPr/>
              </p:nvGrpSpPr>
              <p:grpSpPr>
                <a:xfrm>
                  <a:off x="8227863" y="1526175"/>
                  <a:ext cx="493393" cy="608911"/>
                  <a:chOff x="9220470" y="1332238"/>
                  <a:chExt cx="1188900" cy="608911"/>
                </a:xfrm>
              </p:grpSpPr>
              <p:sp>
                <p:nvSpPr>
                  <p:cNvPr id="736" name="Google Shape;736;p34"/>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7" name="Google Shape;737;p34"/>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8" name="Google Shape;738;p34"/>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9" name="Google Shape;739;p34"/>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0" name="Google Shape;740;p34"/>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1" name="Google Shape;741;p34"/>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2" name="Google Shape;742;p34"/>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43" name="Google Shape;743;p34"/>
                  <p:cNvGrpSpPr/>
                  <p:nvPr/>
                </p:nvGrpSpPr>
                <p:grpSpPr>
                  <a:xfrm>
                    <a:off x="9220559" y="1731613"/>
                    <a:ext cx="1188786" cy="209536"/>
                    <a:chOff x="9368218" y="2329000"/>
                    <a:chExt cx="1897200" cy="209536"/>
                  </a:xfrm>
                </p:grpSpPr>
                <p:sp>
                  <p:nvSpPr>
                    <p:cNvPr id="744" name="Google Shape;744;p34"/>
                    <p:cNvSpPr/>
                    <p:nvPr/>
                  </p:nvSpPr>
                  <p:spPr>
                    <a:xfrm>
                      <a:off x="9368218" y="2329000"/>
                      <a:ext cx="1897200" cy="69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5" name="Google Shape;745;p34"/>
                    <p:cNvSpPr/>
                    <p:nvPr/>
                  </p:nvSpPr>
                  <p:spPr>
                    <a:xfrm>
                      <a:off x="9368218" y="2468936"/>
                      <a:ext cx="1897200" cy="69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746" name="Google Shape;746;p34"/>
                <p:cNvSpPr/>
                <p:nvPr/>
              </p:nvSpPr>
              <p:spPr>
                <a:xfrm>
                  <a:off x="7646400" y="902025"/>
                  <a:ext cx="1074600" cy="506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47" name="Google Shape;747;p34"/>
                <p:cNvGrpSpPr/>
                <p:nvPr/>
              </p:nvGrpSpPr>
              <p:grpSpPr>
                <a:xfrm>
                  <a:off x="7820217" y="983014"/>
                  <a:ext cx="729125" cy="241211"/>
                  <a:chOff x="8327067" y="3399139"/>
                  <a:chExt cx="729125" cy="241211"/>
                </a:xfrm>
              </p:grpSpPr>
              <p:sp>
                <p:nvSpPr>
                  <p:cNvPr id="748" name="Google Shape;748;p34"/>
                  <p:cNvSpPr/>
                  <p:nvPr/>
                </p:nvSpPr>
                <p:spPr>
                  <a:xfrm>
                    <a:off x="8327067" y="3399150"/>
                    <a:ext cx="241200" cy="241200"/>
                  </a:xfrm>
                  <a:prstGeom prst="donut">
                    <a:avLst>
                      <a:gd name="adj" fmla="val 20045"/>
                    </a:avLst>
                  </a:prstGeom>
                  <a:solidFill>
                    <a:schemeClr val="accent4"/>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9" name="Google Shape;749;p34"/>
                  <p:cNvSpPr/>
                  <p:nvPr/>
                </p:nvSpPr>
                <p:spPr>
                  <a:xfrm>
                    <a:off x="8327067" y="3399150"/>
                    <a:ext cx="241200" cy="241200"/>
                  </a:xfrm>
                  <a:prstGeom prst="blockArc">
                    <a:avLst>
                      <a:gd name="adj1" fmla="val 16190171"/>
                      <a:gd name="adj2" fmla="val 10875543"/>
                      <a:gd name="adj3" fmla="val 20038"/>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50" name="Google Shape;750;p34"/>
                  <p:cNvSpPr/>
                  <p:nvPr/>
                </p:nvSpPr>
                <p:spPr>
                  <a:xfrm>
                    <a:off x="8814992" y="3399139"/>
                    <a:ext cx="241200" cy="241200"/>
                  </a:xfrm>
                  <a:prstGeom prst="donut">
                    <a:avLst>
                      <a:gd name="adj" fmla="val 20045"/>
                    </a:avLst>
                  </a:prstGeom>
                  <a:solidFill>
                    <a:schemeClr val="accent4"/>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51" name="Google Shape;751;p34"/>
                  <p:cNvSpPr/>
                  <p:nvPr/>
                </p:nvSpPr>
                <p:spPr>
                  <a:xfrm>
                    <a:off x="8814992" y="3399139"/>
                    <a:ext cx="241200" cy="241200"/>
                  </a:xfrm>
                  <a:prstGeom prst="blockArc">
                    <a:avLst>
                      <a:gd name="adj1" fmla="val 16190171"/>
                      <a:gd name="adj2" fmla="val 10875543"/>
                      <a:gd name="adj3" fmla="val 20038"/>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752" name="Google Shape;752;p34"/>
              <p:cNvSpPr/>
              <p:nvPr/>
            </p:nvSpPr>
            <p:spPr>
              <a:xfrm>
                <a:off x="7695049" y="1316375"/>
                <a:ext cx="9795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53" name="Google Shape;753;p34"/>
            <p:cNvSpPr/>
            <p:nvPr/>
          </p:nvSpPr>
          <p:spPr>
            <a:xfrm>
              <a:off x="7646404" y="793600"/>
              <a:ext cx="1063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Tree>
    <p:extLst>
      <p:ext uri="{BB962C8B-B14F-4D97-AF65-F5344CB8AC3E}">
        <p14:creationId xmlns:p14="http://schemas.microsoft.com/office/powerpoint/2010/main" val="16387706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60" name="Google Shape;660;p32"/>
          <p:cNvSpPr txBox="1">
            <a:spLocks noGrp="1"/>
          </p:cNvSpPr>
          <p:nvPr>
            <p:ph type="subTitle" idx="1"/>
          </p:nvPr>
        </p:nvSpPr>
        <p:spPr>
          <a:xfrm>
            <a:off x="702592" y="1255838"/>
            <a:ext cx="4037400" cy="2631824"/>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ES" sz="1800" dirty="0"/>
              <a:t>Es un juego de lucha por turnos donde los jugadores eligen a uno de los personajes más icónicos del cine de acción para enfrentarse en duelos 1 contra 1. El objetivo del juego es derrotar al enemigo reduciendo su salud a cero antes de que él haga lo mismo contigo.</a:t>
            </a:r>
            <a:endParaRPr sz="1800" dirty="0"/>
          </a:p>
        </p:txBody>
      </p:sp>
      <p:pic>
        <p:nvPicPr>
          <p:cNvPr id="6" name="Marcador de posición de imagen 5">
            <a:extLst>
              <a:ext uri="{FF2B5EF4-FFF2-40B4-BE49-F238E27FC236}">
                <a16:creationId xmlns:a16="http://schemas.microsoft.com/office/drawing/2014/main" id="{EDA3DC35-1086-49CD-A792-E133DAC75CFE}"/>
              </a:ext>
            </a:extLst>
          </p:cNvPr>
          <p:cNvPicPr>
            <a:picLocks noGrp="1" noChangeAspect="1"/>
          </p:cNvPicPr>
          <p:nvPr>
            <p:ph type="pic" idx="2"/>
          </p:nvPr>
        </p:nvPicPr>
        <p:blipFill>
          <a:blip r:embed="rId3"/>
          <a:srcRect l="30711" r="30711"/>
          <a:stretch>
            <a:fillRect/>
          </a:stretch>
        </p:blipFill>
        <p:spPr>
          <a:prstGeom prst="rect">
            <a:avLst/>
          </a:prstGeom>
        </p:spPr>
      </p:pic>
    </p:spTree>
    <p:extLst>
      <p:ext uri="{BB962C8B-B14F-4D97-AF65-F5344CB8AC3E}">
        <p14:creationId xmlns:p14="http://schemas.microsoft.com/office/powerpoint/2010/main" val="2184055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5"/>
        <p:cNvGrpSpPr/>
        <p:nvPr/>
      </p:nvGrpSpPr>
      <p:grpSpPr>
        <a:xfrm>
          <a:off x="0" y="0"/>
          <a:ext cx="0" cy="0"/>
          <a:chOff x="0" y="0"/>
          <a:chExt cx="0" cy="0"/>
        </a:xfrm>
      </p:grpSpPr>
      <p:sp>
        <p:nvSpPr>
          <p:cNvPr id="906" name="Google Shape;906;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Características del juego</a:t>
            </a:r>
            <a:endParaRPr dirty="0"/>
          </a:p>
        </p:txBody>
      </p:sp>
      <p:sp>
        <p:nvSpPr>
          <p:cNvPr id="907" name="Google Shape;907;p42"/>
          <p:cNvSpPr txBox="1">
            <a:spLocks noGrp="1"/>
          </p:cNvSpPr>
          <p:nvPr>
            <p:ph type="subTitle" idx="1"/>
          </p:nvPr>
        </p:nvSpPr>
        <p:spPr>
          <a:xfrm>
            <a:off x="712899" y="1489461"/>
            <a:ext cx="3284943" cy="1381329"/>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ES" dirty="0"/>
              <a:t>Los jugadores pueden elegir entre una variedad de personajes de acción, como John Wick, Lara </a:t>
            </a:r>
            <a:r>
              <a:rPr lang="es-ES" dirty="0" err="1"/>
              <a:t>Croft</a:t>
            </a:r>
            <a:r>
              <a:rPr lang="es-ES" dirty="0"/>
              <a:t>, Ethan Hunt, Jason </a:t>
            </a:r>
            <a:r>
              <a:rPr lang="es-ES" dirty="0" err="1"/>
              <a:t>Bourne</a:t>
            </a:r>
            <a:r>
              <a:rPr lang="es-ES" dirty="0"/>
              <a:t> y Natasha </a:t>
            </a:r>
            <a:r>
              <a:rPr lang="es-ES" dirty="0" err="1"/>
              <a:t>Romanoff</a:t>
            </a:r>
            <a:r>
              <a:rPr lang="es-ES" dirty="0"/>
              <a:t>. Cada uno de estos personajes tiene características únicas, lo que influye en su rendimiento en combate.</a:t>
            </a:r>
            <a:endParaRPr dirty="0"/>
          </a:p>
        </p:txBody>
      </p:sp>
      <p:sp>
        <p:nvSpPr>
          <p:cNvPr id="908" name="Google Shape;908;p42"/>
          <p:cNvSpPr txBox="1">
            <a:spLocks noGrp="1"/>
          </p:cNvSpPr>
          <p:nvPr>
            <p:ph type="subTitle" idx="2"/>
          </p:nvPr>
        </p:nvSpPr>
        <p:spPr>
          <a:xfrm>
            <a:off x="4391246" y="1489471"/>
            <a:ext cx="4327452" cy="1217315"/>
          </a:xfrm>
          <a:prstGeom prst="rect">
            <a:avLst/>
          </a:prstGeom>
        </p:spPr>
        <p:txBody>
          <a:bodyPr spcFirstLastPara="1" wrap="square" lIns="91425" tIns="91425" rIns="91425" bIns="91425" anchor="t" anchorCtr="0">
            <a:noAutofit/>
          </a:bodyPr>
          <a:lstStyle/>
          <a:p>
            <a:pPr algn="just"/>
            <a:r>
              <a:rPr lang="es-ES" sz="1100" dirty="0"/>
              <a:t>Durante el combate, los jugadores tienen tres tipos de ataques</a:t>
            </a:r>
          </a:p>
          <a:p>
            <a:pPr algn="just"/>
            <a:r>
              <a:rPr lang="es-ES" sz="1100" dirty="0"/>
              <a:t>para elegir:</a:t>
            </a:r>
          </a:p>
          <a:p>
            <a:pPr algn="just"/>
            <a:endParaRPr lang="es-ES" sz="1100" dirty="0"/>
          </a:p>
          <a:p>
            <a:pPr marL="152400" indent="0" algn="just"/>
            <a:r>
              <a:rPr lang="es-ES" sz="1100" b="1" dirty="0"/>
              <a:t>Arma de fuego</a:t>
            </a:r>
            <a:r>
              <a:rPr lang="es-ES" sz="1100" dirty="0"/>
              <a:t>: Un ataque a distancia con un daño moderado.</a:t>
            </a:r>
          </a:p>
          <a:p>
            <a:pPr marL="152400" indent="0" algn="just"/>
            <a:r>
              <a:rPr lang="es-ES" sz="1100" b="1" dirty="0"/>
              <a:t>Arma blanca</a:t>
            </a:r>
            <a:r>
              <a:rPr lang="es-ES" sz="1100" dirty="0"/>
              <a:t>: Un ataque de corta distancia con mayor daño.</a:t>
            </a:r>
          </a:p>
          <a:p>
            <a:pPr marL="152400" indent="0" algn="just"/>
            <a:r>
              <a:rPr lang="es-ES" sz="1100" b="1" dirty="0"/>
              <a:t>Cuerpo a cuerpo</a:t>
            </a:r>
            <a:r>
              <a:rPr lang="es-ES" sz="1100" dirty="0"/>
              <a:t>: Un ataque físico directo con variabilidad en el daño.</a:t>
            </a:r>
          </a:p>
          <a:p>
            <a:pPr marL="0" lvl="0" indent="0" algn="just" rtl="0">
              <a:spcBef>
                <a:spcPts val="0"/>
              </a:spcBef>
              <a:spcAft>
                <a:spcPts val="0"/>
              </a:spcAft>
              <a:buNone/>
            </a:pPr>
            <a:endParaRPr sz="1100" dirty="0"/>
          </a:p>
        </p:txBody>
      </p:sp>
      <p:sp>
        <p:nvSpPr>
          <p:cNvPr id="909" name="Google Shape;909;p42"/>
          <p:cNvSpPr txBox="1">
            <a:spLocks noGrp="1"/>
          </p:cNvSpPr>
          <p:nvPr>
            <p:ph type="subTitle" idx="3"/>
          </p:nvPr>
        </p:nvSpPr>
        <p:spPr>
          <a:xfrm>
            <a:off x="4568094" y="3321712"/>
            <a:ext cx="3845194" cy="1059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ES" dirty="0"/>
              <a:t>Los jugadores pueden guardar su progreso en cualquier momento y continuar la partida más tarde. El juego ofrece la opción de guardar y cargar las partidas desde un archivo, lo que permite continuar donde se dejó.</a:t>
            </a:r>
            <a:endParaRPr dirty="0"/>
          </a:p>
        </p:txBody>
      </p:sp>
      <p:sp>
        <p:nvSpPr>
          <p:cNvPr id="911" name="Google Shape;911;p42"/>
          <p:cNvSpPr txBox="1">
            <a:spLocks noGrp="1"/>
          </p:cNvSpPr>
          <p:nvPr>
            <p:ph type="subTitle" idx="7"/>
          </p:nvPr>
        </p:nvSpPr>
        <p:spPr>
          <a:xfrm>
            <a:off x="712900" y="1175750"/>
            <a:ext cx="2374500" cy="36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PE" dirty="0"/>
              <a:t>P</a:t>
            </a:r>
            <a:r>
              <a:rPr lang="es" dirty="0"/>
              <a:t>ersonajes:</a:t>
            </a:r>
            <a:endParaRPr dirty="0"/>
          </a:p>
        </p:txBody>
      </p:sp>
      <p:sp>
        <p:nvSpPr>
          <p:cNvPr id="912" name="Google Shape;912;p42"/>
          <p:cNvSpPr txBox="1">
            <a:spLocks noGrp="1"/>
          </p:cNvSpPr>
          <p:nvPr>
            <p:ph type="subTitle" idx="8"/>
          </p:nvPr>
        </p:nvSpPr>
        <p:spPr>
          <a:xfrm>
            <a:off x="4572000" y="1175750"/>
            <a:ext cx="2478300" cy="36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PE" dirty="0"/>
              <a:t>A</a:t>
            </a:r>
            <a:r>
              <a:rPr lang="es" dirty="0"/>
              <a:t>taques:</a:t>
            </a:r>
            <a:endParaRPr dirty="0"/>
          </a:p>
        </p:txBody>
      </p:sp>
      <p:sp>
        <p:nvSpPr>
          <p:cNvPr id="913" name="Google Shape;913;p42"/>
          <p:cNvSpPr txBox="1">
            <a:spLocks noGrp="1"/>
          </p:cNvSpPr>
          <p:nvPr>
            <p:ph type="subTitle" idx="9"/>
          </p:nvPr>
        </p:nvSpPr>
        <p:spPr>
          <a:xfrm>
            <a:off x="712383" y="3018187"/>
            <a:ext cx="3855711" cy="36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PE" dirty="0"/>
              <a:t>T</a:t>
            </a:r>
            <a:r>
              <a:rPr lang="es" dirty="0"/>
              <a:t>urnos:</a:t>
            </a:r>
          </a:p>
        </p:txBody>
      </p:sp>
      <p:sp>
        <p:nvSpPr>
          <p:cNvPr id="914" name="Google Shape;914;p42"/>
          <p:cNvSpPr txBox="1">
            <a:spLocks noGrp="1"/>
          </p:cNvSpPr>
          <p:nvPr>
            <p:ph type="subTitle" idx="5"/>
          </p:nvPr>
        </p:nvSpPr>
        <p:spPr>
          <a:xfrm>
            <a:off x="712388" y="3331905"/>
            <a:ext cx="3370514" cy="1059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ES" dirty="0"/>
              <a:t>Los combates se libran en turnos. Primero, el jugador elige uno de los tres ataques disponibles, luego el enemigo realiza su propio ataque. El objetivo es reducir la salud del oponente.</a:t>
            </a:r>
            <a:endParaRPr dirty="0"/>
          </a:p>
        </p:txBody>
      </p:sp>
      <p:sp>
        <p:nvSpPr>
          <p:cNvPr id="916" name="Google Shape;916;p42"/>
          <p:cNvSpPr txBox="1">
            <a:spLocks noGrp="1"/>
          </p:cNvSpPr>
          <p:nvPr>
            <p:ph type="subTitle" idx="13"/>
          </p:nvPr>
        </p:nvSpPr>
        <p:spPr>
          <a:xfrm>
            <a:off x="4568094" y="2867130"/>
            <a:ext cx="3172408" cy="46850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Guardar y Cargar:</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grpSp>
        <p:nvGrpSpPr>
          <p:cNvPr id="696" name="Google Shape;696;p34"/>
          <p:cNvGrpSpPr/>
          <p:nvPr/>
        </p:nvGrpSpPr>
        <p:grpSpPr>
          <a:xfrm>
            <a:off x="1063605" y="714902"/>
            <a:ext cx="7016734" cy="3713674"/>
            <a:chOff x="174447" y="141850"/>
            <a:chExt cx="8795103" cy="3499175"/>
          </a:xfrm>
        </p:grpSpPr>
        <p:sp>
          <p:nvSpPr>
            <p:cNvPr id="697" name="Google Shape;697;p34"/>
            <p:cNvSpPr/>
            <p:nvPr/>
          </p:nvSpPr>
          <p:spPr>
            <a:xfrm>
              <a:off x="174447" y="346425"/>
              <a:ext cx="8795100" cy="3294600"/>
            </a:xfrm>
            <a:prstGeom prst="rect">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698" name="Google Shape;698;p34"/>
            <p:cNvSpPr/>
            <p:nvPr/>
          </p:nvSpPr>
          <p:spPr>
            <a:xfrm>
              <a:off x="174450" y="141850"/>
              <a:ext cx="8795100" cy="210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699" name="Google Shape;699;p34"/>
          <p:cNvSpPr txBox="1">
            <a:spLocks noGrp="1"/>
          </p:cNvSpPr>
          <p:nvPr>
            <p:ph type="title"/>
          </p:nvPr>
        </p:nvSpPr>
        <p:spPr>
          <a:xfrm>
            <a:off x="3703712" y="2663420"/>
            <a:ext cx="4038300" cy="96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PE" sz="2800" dirty="0"/>
              <a:t>Diagrama de flujo</a:t>
            </a:r>
            <a:br>
              <a:rPr lang="es-PE" sz="2800" dirty="0"/>
            </a:br>
            <a:endParaRPr sz="2800" dirty="0"/>
          </a:p>
        </p:txBody>
      </p:sp>
      <p:sp>
        <p:nvSpPr>
          <p:cNvPr id="700" name="Google Shape;700;p34"/>
          <p:cNvSpPr txBox="1">
            <a:spLocks noGrp="1"/>
          </p:cNvSpPr>
          <p:nvPr>
            <p:ph type="title" idx="2"/>
          </p:nvPr>
        </p:nvSpPr>
        <p:spPr>
          <a:xfrm>
            <a:off x="3825525" y="1526163"/>
            <a:ext cx="1260300" cy="8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03</a:t>
            </a:r>
            <a:endParaRPr dirty="0"/>
          </a:p>
        </p:txBody>
      </p:sp>
      <p:pic>
        <p:nvPicPr>
          <p:cNvPr id="701" name="Google Shape;701;p34"/>
          <p:cNvPicPr preferRelativeResize="0">
            <a:picLocks noGrp="1"/>
          </p:cNvPicPr>
          <p:nvPr>
            <p:ph type="pic" idx="3"/>
          </p:nvPr>
        </p:nvPicPr>
        <p:blipFill rotWithShape="1">
          <a:blip r:embed="rId3">
            <a:alphaModFix/>
          </a:blip>
          <a:srcRect l="22635" r="22635"/>
          <a:stretch/>
        </p:blipFill>
        <p:spPr>
          <a:xfrm flipH="1">
            <a:off x="713225" y="1207188"/>
            <a:ext cx="2430300" cy="2959200"/>
          </a:xfrm>
          <a:prstGeom prst="rect">
            <a:avLst/>
          </a:prstGeom>
        </p:spPr>
      </p:pic>
      <p:grpSp>
        <p:nvGrpSpPr>
          <p:cNvPr id="702" name="Google Shape;702;p34"/>
          <p:cNvGrpSpPr/>
          <p:nvPr/>
        </p:nvGrpSpPr>
        <p:grpSpPr>
          <a:xfrm>
            <a:off x="3703712" y="3766600"/>
            <a:ext cx="2011500" cy="1172100"/>
            <a:chOff x="3703712" y="3766600"/>
            <a:chExt cx="2011500" cy="1172100"/>
          </a:xfrm>
        </p:grpSpPr>
        <p:sp>
          <p:nvSpPr>
            <p:cNvPr id="703" name="Google Shape;703;p34"/>
            <p:cNvSpPr/>
            <p:nvPr/>
          </p:nvSpPr>
          <p:spPr>
            <a:xfrm>
              <a:off x="3703712" y="3766600"/>
              <a:ext cx="2008500" cy="11721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704" name="Google Shape;704;p34"/>
            <p:cNvCxnSpPr/>
            <p:nvPr/>
          </p:nvCxnSpPr>
          <p:spPr>
            <a:xfrm>
              <a:off x="3703712" y="3889296"/>
              <a:ext cx="2011500" cy="0"/>
            </a:xfrm>
            <a:prstGeom prst="straightConnector1">
              <a:avLst/>
            </a:prstGeom>
            <a:noFill/>
            <a:ln w="9525" cap="flat" cmpd="sng">
              <a:solidFill>
                <a:schemeClr val="accent2"/>
              </a:solidFill>
              <a:prstDash val="solid"/>
              <a:round/>
              <a:headEnd type="none" w="med" len="med"/>
              <a:tailEnd type="none" w="med" len="med"/>
            </a:ln>
          </p:spPr>
        </p:cxnSp>
        <p:sp>
          <p:nvSpPr>
            <p:cNvPr id="705" name="Google Shape;705;p34"/>
            <p:cNvSpPr/>
            <p:nvPr/>
          </p:nvSpPr>
          <p:spPr>
            <a:xfrm>
              <a:off x="3759350" y="4030575"/>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6" name="Google Shape;706;p34"/>
            <p:cNvSpPr/>
            <p:nvPr/>
          </p:nvSpPr>
          <p:spPr>
            <a:xfrm>
              <a:off x="3759350" y="408049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7" name="Google Shape;707;p34"/>
            <p:cNvSpPr/>
            <p:nvPr/>
          </p:nvSpPr>
          <p:spPr>
            <a:xfrm>
              <a:off x="3759350" y="4130414"/>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8" name="Google Shape;708;p34"/>
            <p:cNvSpPr/>
            <p:nvPr/>
          </p:nvSpPr>
          <p:spPr>
            <a:xfrm>
              <a:off x="3759350" y="418033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09" name="Google Shape;709;p34"/>
            <p:cNvSpPr/>
            <p:nvPr/>
          </p:nvSpPr>
          <p:spPr>
            <a:xfrm>
              <a:off x="3759350" y="4230253"/>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0" name="Google Shape;710;p34"/>
            <p:cNvSpPr/>
            <p:nvPr/>
          </p:nvSpPr>
          <p:spPr>
            <a:xfrm>
              <a:off x="3759350" y="428017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1" name="Google Shape;711;p34"/>
            <p:cNvSpPr/>
            <p:nvPr/>
          </p:nvSpPr>
          <p:spPr>
            <a:xfrm>
              <a:off x="3759350" y="4330092"/>
              <a:ext cx="1897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12" name="Google Shape;712;p34"/>
            <p:cNvGrpSpPr/>
            <p:nvPr/>
          </p:nvGrpSpPr>
          <p:grpSpPr>
            <a:xfrm>
              <a:off x="3759350" y="4824525"/>
              <a:ext cx="1897209" cy="25800"/>
              <a:chOff x="9368075" y="2723575"/>
              <a:chExt cx="1897209" cy="25800"/>
            </a:xfrm>
          </p:grpSpPr>
          <p:sp>
            <p:nvSpPr>
              <p:cNvPr id="713" name="Google Shape;713;p34"/>
              <p:cNvSpPr/>
              <p:nvPr/>
            </p:nvSpPr>
            <p:spPr>
              <a:xfrm>
                <a:off x="10388384" y="2723575"/>
                <a:ext cx="8769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14" name="Google Shape;714;p34"/>
              <p:cNvSpPr/>
              <p:nvPr/>
            </p:nvSpPr>
            <p:spPr>
              <a:xfrm>
                <a:off x="9368075" y="2723575"/>
                <a:ext cx="8769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15" name="Google Shape;715;p34"/>
            <p:cNvSpPr/>
            <p:nvPr/>
          </p:nvSpPr>
          <p:spPr>
            <a:xfrm>
              <a:off x="3759350" y="4428575"/>
              <a:ext cx="1897200" cy="261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716" name="Google Shape;716;p34"/>
          <p:cNvGrpSpPr/>
          <p:nvPr/>
        </p:nvGrpSpPr>
        <p:grpSpPr>
          <a:xfrm>
            <a:off x="7554575" y="558375"/>
            <a:ext cx="1260413" cy="1727400"/>
            <a:chOff x="7554575" y="558375"/>
            <a:chExt cx="1260413" cy="1727400"/>
          </a:xfrm>
        </p:grpSpPr>
        <p:grpSp>
          <p:nvGrpSpPr>
            <p:cNvPr id="717" name="Google Shape;717;p34"/>
            <p:cNvGrpSpPr/>
            <p:nvPr/>
          </p:nvGrpSpPr>
          <p:grpSpPr>
            <a:xfrm>
              <a:off x="7554575" y="558375"/>
              <a:ext cx="1260413" cy="1727400"/>
              <a:chOff x="7554575" y="558375"/>
              <a:chExt cx="1260413" cy="1727400"/>
            </a:xfrm>
          </p:grpSpPr>
          <p:grpSp>
            <p:nvGrpSpPr>
              <p:cNvPr id="718" name="Google Shape;718;p34"/>
              <p:cNvGrpSpPr/>
              <p:nvPr/>
            </p:nvGrpSpPr>
            <p:grpSpPr>
              <a:xfrm>
                <a:off x="7554575" y="558375"/>
                <a:ext cx="1260413" cy="1727400"/>
                <a:chOff x="7554575" y="558375"/>
                <a:chExt cx="1260413" cy="1727400"/>
              </a:xfrm>
            </p:grpSpPr>
            <p:sp>
              <p:nvSpPr>
                <p:cNvPr id="719" name="Google Shape;719;p34"/>
                <p:cNvSpPr/>
                <p:nvPr/>
              </p:nvSpPr>
              <p:spPr>
                <a:xfrm>
                  <a:off x="7554575" y="558375"/>
                  <a:ext cx="1258500" cy="17274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cxnSp>
              <p:nvCxnSpPr>
                <p:cNvPr id="720" name="Google Shape;720;p34"/>
                <p:cNvCxnSpPr/>
                <p:nvPr/>
              </p:nvCxnSpPr>
              <p:spPr>
                <a:xfrm>
                  <a:off x="7554582" y="681071"/>
                  <a:ext cx="1260406" cy="0"/>
                </a:xfrm>
                <a:prstGeom prst="straightConnector1">
                  <a:avLst/>
                </a:prstGeom>
                <a:noFill/>
                <a:ln w="9525" cap="flat" cmpd="sng">
                  <a:solidFill>
                    <a:schemeClr val="accent2"/>
                  </a:solidFill>
                  <a:prstDash val="solid"/>
                  <a:round/>
                  <a:headEnd type="none" w="med" len="med"/>
                  <a:tailEnd type="none" w="med" len="med"/>
                </a:ln>
              </p:spPr>
            </p:cxnSp>
            <p:grpSp>
              <p:nvGrpSpPr>
                <p:cNvPr id="721" name="Google Shape;721;p34"/>
                <p:cNvGrpSpPr/>
                <p:nvPr/>
              </p:nvGrpSpPr>
              <p:grpSpPr>
                <a:xfrm>
                  <a:off x="7646396" y="1526175"/>
                  <a:ext cx="493401" cy="608875"/>
                  <a:chOff x="9220470" y="1332238"/>
                  <a:chExt cx="1188918" cy="608875"/>
                </a:xfrm>
              </p:grpSpPr>
              <p:sp>
                <p:nvSpPr>
                  <p:cNvPr id="722" name="Google Shape;722;p34"/>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3" name="Google Shape;723;p34"/>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4" name="Google Shape;724;p34"/>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5" name="Google Shape;725;p34"/>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6" name="Google Shape;726;p34"/>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7" name="Google Shape;727;p34"/>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8" name="Google Shape;728;p34"/>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29" name="Google Shape;729;p34"/>
                  <p:cNvSpPr/>
                  <p:nvPr/>
                </p:nvSpPr>
                <p:spPr>
                  <a:xfrm>
                    <a:off x="9220487" y="1681663"/>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30" name="Google Shape;730;p34"/>
                  <p:cNvGrpSpPr/>
                  <p:nvPr/>
                </p:nvGrpSpPr>
                <p:grpSpPr>
                  <a:xfrm>
                    <a:off x="9220470" y="1863413"/>
                    <a:ext cx="437617" cy="77700"/>
                    <a:chOff x="9368075" y="2460800"/>
                    <a:chExt cx="698400" cy="77700"/>
                  </a:xfrm>
                </p:grpSpPr>
                <p:sp>
                  <p:nvSpPr>
                    <p:cNvPr id="731" name="Google Shape;731;p34"/>
                    <p:cNvSpPr/>
                    <p:nvPr/>
                  </p:nvSpPr>
                  <p:spPr>
                    <a:xfrm>
                      <a:off x="9368075" y="2460800"/>
                      <a:ext cx="698400" cy="2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2" name="Google Shape;732;p34"/>
                    <p:cNvSpPr/>
                    <p:nvPr/>
                  </p:nvSpPr>
                  <p:spPr>
                    <a:xfrm>
                      <a:off x="9368075" y="2512700"/>
                      <a:ext cx="698400" cy="25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33" name="Google Shape;733;p34"/>
                  <p:cNvSpPr/>
                  <p:nvPr/>
                </p:nvSpPr>
                <p:spPr>
                  <a:xfrm>
                    <a:off x="9220487" y="1731587"/>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4" name="Google Shape;734;p34"/>
                  <p:cNvSpPr/>
                  <p:nvPr/>
                </p:nvSpPr>
                <p:spPr>
                  <a:xfrm>
                    <a:off x="9220487" y="1781512"/>
                    <a:ext cx="1188900" cy="2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nvGrpSpPr>
                <p:cNvPr id="735" name="Google Shape;735;p34"/>
                <p:cNvGrpSpPr/>
                <p:nvPr/>
              </p:nvGrpSpPr>
              <p:grpSpPr>
                <a:xfrm>
                  <a:off x="8227863" y="1526175"/>
                  <a:ext cx="493393" cy="608911"/>
                  <a:chOff x="9220470" y="1332238"/>
                  <a:chExt cx="1188900" cy="608911"/>
                </a:xfrm>
              </p:grpSpPr>
              <p:sp>
                <p:nvSpPr>
                  <p:cNvPr id="736" name="Google Shape;736;p34"/>
                  <p:cNvSpPr/>
                  <p:nvPr/>
                </p:nvSpPr>
                <p:spPr>
                  <a:xfrm>
                    <a:off x="9220470" y="1332238"/>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7" name="Google Shape;737;p34"/>
                  <p:cNvSpPr/>
                  <p:nvPr/>
                </p:nvSpPr>
                <p:spPr>
                  <a:xfrm>
                    <a:off x="9220470" y="1382157"/>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8" name="Google Shape;738;p34"/>
                  <p:cNvSpPr/>
                  <p:nvPr/>
                </p:nvSpPr>
                <p:spPr>
                  <a:xfrm>
                    <a:off x="9220470" y="143207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39" name="Google Shape;739;p34"/>
                  <p:cNvSpPr/>
                  <p:nvPr/>
                </p:nvSpPr>
                <p:spPr>
                  <a:xfrm>
                    <a:off x="9220470" y="1481996"/>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0" name="Google Shape;740;p34"/>
                  <p:cNvSpPr/>
                  <p:nvPr/>
                </p:nvSpPr>
                <p:spPr>
                  <a:xfrm>
                    <a:off x="9220470" y="153191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1" name="Google Shape;741;p34"/>
                  <p:cNvSpPr/>
                  <p:nvPr/>
                </p:nvSpPr>
                <p:spPr>
                  <a:xfrm>
                    <a:off x="9220470" y="1581835"/>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2" name="Google Shape;742;p34"/>
                  <p:cNvSpPr/>
                  <p:nvPr/>
                </p:nvSpPr>
                <p:spPr>
                  <a:xfrm>
                    <a:off x="9220470" y="1631754"/>
                    <a:ext cx="11889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43" name="Google Shape;743;p34"/>
                  <p:cNvGrpSpPr/>
                  <p:nvPr/>
                </p:nvGrpSpPr>
                <p:grpSpPr>
                  <a:xfrm>
                    <a:off x="9220559" y="1731613"/>
                    <a:ext cx="1188786" cy="209536"/>
                    <a:chOff x="9368218" y="2329000"/>
                    <a:chExt cx="1897200" cy="209536"/>
                  </a:xfrm>
                </p:grpSpPr>
                <p:sp>
                  <p:nvSpPr>
                    <p:cNvPr id="744" name="Google Shape;744;p34"/>
                    <p:cNvSpPr/>
                    <p:nvPr/>
                  </p:nvSpPr>
                  <p:spPr>
                    <a:xfrm>
                      <a:off x="9368218" y="2329000"/>
                      <a:ext cx="1897200" cy="69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5" name="Google Shape;745;p34"/>
                    <p:cNvSpPr/>
                    <p:nvPr/>
                  </p:nvSpPr>
                  <p:spPr>
                    <a:xfrm>
                      <a:off x="9368218" y="2468936"/>
                      <a:ext cx="1897200" cy="69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746" name="Google Shape;746;p34"/>
                <p:cNvSpPr/>
                <p:nvPr/>
              </p:nvSpPr>
              <p:spPr>
                <a:xfrm>
                  <a:off x="7646400" y="902025"/>
                  <a:ext cx="1074600" cy="506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nvGrpSpPr>
                <p:cNvPr id="747" name="Google Shape;747;p34"/>
                <p:cNvGrpSpPr/>
                <p:nvPr/>
              </p:nvGrpSpPr>
              <p:grpSpPr>
                <a:xfrm>
                  <a:off x="7820217" y="983014"/>
                  <a:ext cx="729125" cy="241211"/>
                  <a:chOff x="8327067" y="3399139"/>
                  <a:chExt cx="729125" cy="241211"/>
                </a:xfrm>
              </p:grpSpPr>
              <p:sp>
                <p:nvSpPr>
                  <p:cNvPr id="748" name="Google Shape;748;p34"/>
                  <p:cNvSpPr/>
                  <p:nvPr/>
                </p:nvSpPr>
                <p:spPr>
                  <a:xfrm>
                    <a:off x="8327067" y="3399150"/>
                    <a:ext cx="241200" cy="241200"/>
                  </a:xfrm>
                  <a:prstGeom prst="donut">
                    <a:avLst>
                      <a:gd name="adj" fmla="val 20045"/>
                    </a:avLst>
                  </a:prstGeom>
                  <a:solidFill>
                    <a:schemeClr val="accent4"/>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49" name="Google Shape;749;p34"/>
                  <p:cNvSpPr/>
                  <p:nvPr/>
                </p:nvSpPr>
                <p:spPr>
                  <a:xfrm>
                    <a:off x="8327067" y="3399150"/>
                    <a:ext cx="241200" cy="241200"/>
                  </a:xfrm>
                  <a:prstGeom prst="blockArc">
                    <a:avLst>
                      <a:gd name="adj1" fmla="val 16190171"/>
                      <a:gd name="adj2" fmla="val 10875543"/>
                      <a:gd name="adj3" fmla="val 20038"/>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50" name="Google Shape;750;p34"/>
                  <p:cNvSpPr/>
                  <p:nvPr/>
                </p:nvSpPr>
                <p:spPr>
                  <a:xfrm>
                    <a:off x="8814992" y="3399139"/>
                    <a:ext cx="241200" cy="241200"/>
                  </a:xfrm>
                  <a:prstGeom prst="donut">
                    <a:avLst>
                      <a:gd name="adj" fmla="val 20045"/>
                    </a:avLst>
                  </a:prstGeom>
                  <a:solidFill>
                    <a:schemeClr val="accent4"/>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sp>
                <p:nvSpPr>
                  <p:cNvPr id="751" name="Google Shape;751;p34"/>
                  <p:cNvSpPr/>
                  <p:nvPr/>
                </p:nvSpPr>
                <p:spPr>
                  <a:xfrm>
                    <a:off x="8814992" y="3399139"/>
                    <a:ext cx="241200" cy="241200"/>
                  </a:xfrm>
                  <a:prstGeom prst="blockArc">
                    <a:avLst>
                      <a:gd name="adj1" fmla="val 16190171"/>
                      <a:gd name="adj2" fmla="val 10875543"/>
                      <a:gd name="adj3" fmla="val 20038"/>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grpSp>
          <p:sp>
            <p:nvSpPr>
              <p:cNvPr id="752" name="Google Shape;752;p34"/>
              <p:cNvSpPr/>
              <p:nvPr/>
            </p:nvSpPr>
            <p:spPr>
              <a:xfrm>
                <a:off x="7695049" y="1316375"/>
                <a:ext cx="9795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
          <p:nvSpPr>
            <p:cNvPr id="753" name="Google Shape;753;p34"/>
            <p:cNvSpPr/>
            <p:nvPr/>
          </p:nvSpPr>
          <p:spPr>
            <a:xfrm>
              <a:off x="7646404" y="793600"/>
              <a:ext cx="1063200" cy="25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imo"/>
                <a:ea typeface="Arimo"/>
                <a:cs typeface="Arimo"/>
                <a:sym typeface="Arimo"/>
              </a:endParaRPr>
            </a:p>
          </p:txBody>
        </p:sp>
      </p:grpSp>
    </p:spTree>
    <p:extLst>
      <p:ext uri="{BB962C8B-B14F-4D97-AF65-F5344CB8AC3E}">
        <p14:creationId xmlns:p14="http://schemas.microsoft.com/office/powerpoint/2010/main" val="840596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A2A42"/>
        </a:solidFill>
        <a:effectLst/>
      </p:bgPr>
    </p:bg>
    <p:spTree>
      <p:nvGrpSpPr>
        <p:cNvPr id="1" name="Shape 1024"/>
        <p:cNvGrpSpPr/>
        <p:nvPr/>
      </p:nvGrpSpPr>
      <p:grpSpPr>
        <a:xfrm>
          <a:off x="0" y="0"/>
          <a:ext cx="0" cy="0"/>
          <a:chOff x="0" y="0"/>
          <a:chExt cx="0" cy="0"/>
        </a:xfrm>
      </p:grpSpPr>
      <p:pic>
        <p:nvPicPr>
          <p:cNvPr id="5" name="Picture 8">
            <a:extLst>
              <a:ext uri="{FF2B5EF4-FFF2-40B4-BE49-F238E27FC236}">
                <a16:creationId xmlns:a16="http://schemas.microsoft.com/office/drawing/2014/main" id="{9CAB5F85-8B04-00B6-33EB-C0AEAA81F69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68" t="4767" r="3810" b="5168"/>
          <a:stretch/>
        </p:blipFill>
        <p:spPr bwMode="auto">
          <a:xfrm>
            <a:off x="500200" y="568412"/>
            <a:ext cx="8143600" cy="43414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Programming Style Portfolio by Slidesgo">
  <a:themeElements>
    <a:clrScheme name="Simple Light">
      <a:dk1>
        <a:srgbClr val="FFFFFF"/>
      </a:dk1>
      <a:lt1>
        <a:srgbClr val="1A2A42"/>
      </a:lt1>
      <a:dk2>
        <a:srgbClr val="103675"/>
      </a:dk2>
      <a:lt2>
        <a:srgbClr val="2A4C89"/>
      </a:lt2>
      <a:accent1>
        <a:srgbClr val="2A88D8"/>
      </a:accent1>
      <a:accent2>
        <a:srgbClr val="FE4A6B"/>
      </a:accent2>
      <a:accent3>
        <a:srgbClr val="A9CCEA"/>
      </a:accent3>
      <a:accent4>
        <a:srgbClr val="E5F1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484</TotalTime>
  <Words>520</Words>
  <Application>Microsoft Office PowerPoint</Application>
  <PresentationFormat>Presentación en pantalla (16:9)</PresentationFormat>
  <Paragraphs>38</Paragraphs>
  <Slides>13</Slides>
  <Notes>11</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13</vt:i4>
      </vt:variant>
    </vt:vector>
  </HeadingPairs>
  <TitlesOfParts>
    <vt:vector size="17" baseType="lpstr">
      <vt:lpstr>Arial</vt:lpstr>
      <vt:lpstr>IBM Plex Mono</vt:lpstr>
      <vt:lpstr>Arimo</vt:lpstr>
      <vt:lpstr>Programming Style Portfolio by Slidesgo</vt:lpstr>
      <vt:lpstr>Proyecto: Batalla por turnos</vt:lpstr>
      <vt:lpstr>Temas Incluidos</vt:lpstr>
      <vt:lpstr>01</vt:lpstr>
      <vt:lpstr>Introducción</vt:lpstr>
      <vt:lpstr>Descripción del juego </vt:lpstr>
      <vt:lpstr>Presentación de PowerPoint</vt:lpstr>
      <vt:lpstr>Características del juego</vt:lpstr>
      <vt:lpstr>Diagrama de flujo </vt:lpstr>
      <vt:lpstr>Presentación de PowerPoint</vt:lpstr>
      <vt:lpstr>Demostración </vt:lpstr>
      <vt:lpstr>https://github.com/vienheno/Nomada_Mes4.git</vt:lpstr>
      <vt:lpstr>Conclusión </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Batalla por turnos</dc:title>
  <dc:creator>JLOPEZJAMIR</dc:creator>
  <cp:lastModifiedBy>Victor Herrera</cp:lastModifiedBy>
  <cp:revision>7</cp:revision>
  <dcterms:modified xsi:type="dcterms:W3CDTF">2024-12-23T07:00:32Z</dcterms:modified>
</cp:coreProperties>
</file>